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4"/>
  </p:sldMasterIdLst>
  <p:notesMasterIdLst>
    <p:notesMasterId r:id="rId21"/>
  </p:notesMasterIdLst>
  <p:handoutMasterIdLst>
    <p:handoutMasterId r:id="rId22"/>
  </p:handoutMasterIdLst>
  <p:sldIdLst>
    <p:sldId id="256" r:id="rId5"/>
    <p:sldId id="272" r:id="rId6"/>
    <p:sldId id="273" r:id="rId7"/>
    <p:sldId id="289" r:id="rId8"/>
    <p:sldId id="278" r:id="rId9"/>
    <p:sldId id="281" r:id="rId10"/>
    <p:sldId id="274" r:id="rId11"/>
    <p:sldId id="279" r:id="rId12"/>
    <p:sldId id="277" r:id="rId13"/>
    <p:sldId id="285" r:id="rId14"/>
    <p:sldId id="286" r:id="rId15"/>
    <p:sldId id="291" r:id="rId16"/>
    <p:sldId id="275" r:id="rId17"/>
    <p:sldId id="271" r:id="rId18"/>
    <p:sldId id="283" r:id="rId19"/>
    <p:sldId id="287" r:id="rId20"/>
  </p:sldIdLst>
  <p:sldSz cx="9904413" cy="5562600"/>
  <p:notesSz cx="6858000" cy="9144000"/>
  <p:defaultTextStyle>
    <a:defPPr>
      <a:defRPr lang="de-DE"/>
    </a:defPPr>
    <a:lvl1pPr algn="l" rtl="0" fontAlgn="base">
      <a:lnSpc>
        <a:spcPts val="2939"/>
      </a:lnSpc>
      <a:spcBef>
        <a:spcPct val="0"/>
      </a:spcBef>
      <a:spcAft>
        <a:spcPts val="1469"/>
      </a:spcAft>
      <a:defRPr sz="2600" b="1" kern="1200">
        <a:solidFill>
          <a:schemeClr val="tx2"/>
        </a:solidFill>
        <a:latin typeface="Arial" charset="0"/>
        <a:ea typeface="+mn-ea"/>
        <a:cs typeface="+mn-cs"/>
      </a:defRPr>
    </a:lvl1pPr>
    <a:lvl2pPr marL="419847" algn="l" rtl="0" fontAlgn="base">
      <a:lnSpc>
        <a:spcPts val="2939"/>
      </a:lnSpc>
      <a:spcBef>
        <a:spcPct val="0"/>
      </a:spcBef>
      <a:spcAft>
        <a:spcPts val="1469"/>
      </a:spcAft>
      <a:defRPr sz="2600" b="1" kern="1200">
        <a:solidFill>
          <a:schemeClr val="tx2"/>
        </a:solidFill>
        <a:latin typeface="Arial" charset="0"/>
        <a:ea typeface="+mn-ea"/>
        <a:cs typeface="+mn-cs"/>
      </a:defRPr>
    </a:lvl2pPr>
    <a:lvl3pPr marL="839694" algn="l" rtl="0" fontAlgn="base">
      <a:lnSpc>
        <a:spcPts val="2939"/>
      </a:lnSpc>
      <a:spcBef>
        <a:spcPct val="0"/>
      </a:spcBef>
      <a:spcAft>
        <a:spcPts val="1469"/>
      </a:spcAft>
      <a:defRPr sz="2600" b="1" kern="1200">
        <a:solidFill>
          <a:schemeClr val="tx2"/>
        </a:solidFill>
        <a:latin typeface="Arial" charset="0"/>
        <a:ea typeface="+mn-ea"/>
        <a:cs typeface="+mn-cs"/>
      </a:defRPr>
    </a:lvl3pPr>
    <a:lvl4pPr marL="1259540" algn="l" rtl="0" fontAlgn="base">
      <a:lnSpc>
        <a:spcPts val="2939"/>
      </a:lnSpc>
      <a:spcBef>
        <a:spcPct val="0"/>
      </a:spcBef>
      <a:spcAft>
        <a:spcPts val="1469"/>
      </a:spcAft>
      <a:defRPr sz="2600" b="1" kern="1200">
        <a:solidFill>
          <a:schemeClr val="tx2"/>
        </a:solidFill>
        <a:latin typeface="Arial" charset="0"/>
        <a:ea typeface="+mn-ea"/>
        <a:cs typeface="+mn-cs"/>
      </a:defRPr>
    </a:lvl4pPr>
    <a:lvl5pPr marL="1679387" algn="l" rtl="0" fontAlgn="base">
      <a:lnSpc>
        <a:spcPts val="2939"/>
      </a:lnSpc>
      <a:spcBef>
        <a:spcPct val="0"/>
      </a:spcBef>
      <a:spcAft>
        <a:spcPts val="1469"/>
      </a:spcAft>
      <a:defRPr sz="2600" b="1" kern="1200">
        <a:solidFill>
          <a:schemeClr val="tx2"/>
        </a:solidFill>
        <a:latin typeface="Arial" charset="0"/>
        <a:ea typeface="+mn-ea"/>
        <a:cs typeface="+mn-cs"/>
      </a:defRPr>
    </a:lvl5pPr>
    <a:lvl6pPr marL="2099234" algn="l" defTabSz="839694" rtl="0" eaLnBrk="1" latinLnBrk="0" hangingPunct="1">
      <a:defRPr sz="2600" b="1" kern="1200">
        <a:solidFill>
          <a:schemeClr val="tx2"/>
        </a:solidFill>
        <a:latin typeface="Arial" charset="0"/>
        <a:ea typeface="+mn-ea"/>
        <a:cs typeface="+mn-cs"/>
      </a:defRPr>
    </a:lvl6pPr>
    <a:lvl7pPr marL="2519081" algn="l" defTabSz="839694" rtl="0" eaLnBrk="1" latinLnBrk="0" hangingPunct="1">
      <a:defRPr sz="2600" b="1" kern="1200">
        <a:solidFill>
          <a:schemeClr val="tx2"/>
        </a:solidFill>
        <a:latin typeface="Arial" charset="0"/>
        <a:ea typeface="+mn-ea"/>
        <a:cs typeface="+mn-cs"/>
      </a:defRPr>
    </a:lvl7pPr>
    <a:lvl8pPr marL="2938927" algn="l" defTabSz="839694" rtl="0" eaLnBrk="1" latinLnBrk="0" hangingPunct="1">
      <a:defRPr sz="2600" b="1" kern="1200">
        <a:solidFill>
          <a:schemeClr val="tx2"/>
        </a:solidFill>
        <a:latin typeface="Arial" charset="0"/>
        <a:ea typeface="+mn-ea"/>
        <a:cs typeface="+mn-cs"/>
      </a:defRPr>
    </a:lvl8pPr>
    <a:lvl9pPr marL="3358774" algn="l" defTabSz="839694" rtl="0" eaLnBrk="1" latinLnBrk="0" hangingPunct="1">
      <a:defRPr sz="2600" b="1" kern="1200">
        <a:solidFill>
          <a:schemeClr val="tx2"/>
        </a:solidFill>
        <a:latin typeface="Arial" charset="0"/>
        <a:ea typeface="+mn-ea"/>
        <a:cs typeface="+mn-cs"/>
      </a:defRPr>
    </a:lvl9pPr>
  </p:defaultTextStyle>
  <p:extLst>
    <p:ext uri="{EFAFB233-063F-42B5-8137-9DF3F51BA10A}">
      <p15:sldGuideLst xmlns:p15="http://schemas.microsoft.com/office/powerpoint/2012/main">
        <p15:guide id="1" orient="horz" pos="3112">
          <p15:clr>
            <a:srgbClr val="A4A3A4"/>
          </p15:clr>
        </p15:guide>
        <p15:guide id="2" orient="horz" pos="210">
          <p15:clr>
            <a:srgbClr val="A4A3A4"/>
          </p15:clr>
        </p15:guide>
        <p15:guide id="3" orient="horz" pos="936">
          <p15:clr>
            <a:srgbClr val="A4A3A4"/>
          </p15:clr>
        </p15:guide>
        <p15:guide id="4" orient="horz" pos="754">
          <p15:clr>
            <a:srgbClr val="A4A3A4"/>
          </p15:clr>
        </p15:guide>
        <p15:guide id="5" orient="horz" pos="1117">
          <p15:clr>
            <a:srgbClr val="A4A3A4"/>
          </p15:clr>
        </p15:guide>
        <p15:guide id="6" pos="3028">
          <p15:clr>
            <a:srgbClr val="A4A3A4"/>
          </p15:clr>
        </p15:guide>
        <p15:guide id="7" pos="443">
          <p15:clr>
            <a:srgbClr val="A4A3A4"/>
          </p15:clr>
        </p15:guide>
        <p15:guide id="8" pos="5795">
          <p15:clr>
            <a:srgbClr val="A4A3A4"/>
          </p15:clr>
        </p15:guide>
        <p15:guide id="9" pos="321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urdzane Memeti" initials="NM" lastIdx="1" clrIdx="0">
    <p:extLst>
      <p:ext uri="{19B8F6BF-5375-455C-9EA6-DF929625EA0E}">
        <p15:presenceInfo xmlns:p15="http://schemas.microsoft.com/office/powerpoint/2012/main" userId="Nurdzane Memeti" providerId="None"/>
      </p:ext>
    </p:extLst>
  </p:cmAuthor>
  <p:cmAuthor id="2" name="Starc Marina (starcmar)" initials="SM(" lastIdx="1" clrIdx="1">
    <p:extLst>
      <p:ext uri="{19B8F6BF-5375-455C-9EA6-DF929625EA0E}">
        <p15:presenceInfo xmlns:p15="http://schemas.microsoft.com/office/powerpoint/2012/main" userId="Starc Marina (starcmar)" providerId="None"/>
      </p:ext>
    </p:extLst>
  </p:cmAuthor>
  <p:cmAuthor id="3" name="Fllanza Kerhanaj" initials="FK" lastIdx="1" clrIdx="2">
    <p:extLst>
      <p:ext uri="{19B8F6BF-5375-455C-9EA6-DF929625EA0E}">
        <p15:presenceInfo xmlns:p15="http://schemas.microsoft.com/office/powerpoint/2012/main" userId="Fllanza Kerhanaj" providerId="None"/>
      </p:ext>
    </p:extLst>
  </p:cmAuthor>
  <p:cmAuthor id="4" name="Hartmann Miriam (hartmmir)" initials="HM(" lastIdx="1" clrIdx="3">
    <p:extLst>
      <p:ext uri="{19B8F6BF-5375-455C-9EA6-DF929625EA0E}">
        <p15:presenceInfo xmlns:p15="http://schemas.microsoft.com/office/powerpoint/2012/main" userId="Hartmann Miriam (hartmmi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E5B545-577C-4CC0-814A-E9A1FB547FE1}" v="1842" dt="2020-05-26T11:40:52.839"/>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ittlere Formatvorlag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62" autoAdjust="0"/>
  </p:normalViewPr>
  <p:slideViewPr>
    <p:cSldViewPr snapToGrid="0">
      <p:cViewPr varScale="1">
        <p:scale>
          <a:sx n="83" d="100"/>
          <a:sy n="83" d="100"/>
        </p:scale>
        <p:origin x="1317" y="51"/>
      </p:cViewPr>
      <p:guideLst>
        <p:guide orient="horz" pos="3112"/>
        <p:guide orient="horz" pos="210"/>
        <p:guide orient="horz" pos="936"/>
        <p:guide orient="horz" pos="754"/>
        <p:guide orient="horz" pos="1117"/>
        <p:guide pos="3028"/>
        <p:guide pos="443"/>
        <p:guide pos="5795"/>
        <p:guide pos="321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róbel Anna (wrob)" userId="S::wrob@zhaw.ch::56b18c89-c360-4e7a-b28e-5e4392ee2899" providerId="AD" clId="Web-{78BF06D7-7B91-F83D-2D9B-22239F79A267}"/>
    <pc:docChg chg="addSld delSld modSld sldOrd">
      <pc:chgData name="Wróbel Anna (wrob)" userId="S::wrob@zhaw.ch::56b18c89-c360-4e7a-b28e-5e4392ee2899" providerId="AD" clId="Web-{78BF06D7-7B91-F83D-2D9B-22239F79A267}" dt="2020-05-26T09:26:05.517" v="1448" actId="20577"/>
      <pc:docMkLst>
        <pc:docMk/>
      </pc:docMkLst>
      <pc:sldChg chg="addSp delSp modSp">
        <pc:chgData name="Wróbel Anna (wrob)" userId="S::wrob@zhaw.ch::56b18c89-c360-4e7a-b28e-5e4392ee2899" providerId="AD" clId="Web-{78BF06D7-7B91-F83D-2D9B-22239F79A267}" dt="2020-05-26T09:24:48.610" v="1444" actId="20577"/>
        <pc:sldMkLst>
          <pc:docMk/>
          <pc:sldMk cId="3292367935" sldId="274"/>
        </pc:sldMkLst>
        <pc:spChg chg="mod">
          <ac:chgData name="Wróbel Anna (wrob)" userId="S::wrob@zhaw.ch::56b18c89-c360-4e7a-b28e-5e4392ee2899" providerId="AD" clId="Web-{78BF06D7-7B91-F83D-2D9B-22239F79A267}" dt="2020-05-26T09:24:48.610" v="1444" actId="20577"/>
          <ac:spMkLst>
            <pc:docMk/>
            <pc:sldMk cId="3292367935" sldId="274"/>
            <ac:spMk id="13" creationId="{14C41C76-3A78-44A1-9B9F-B7A0CABB3F4F}"/>
          </ac:spMkLst>
        </pc:spChg>
        <pc:picChg chg="add mod">
          <ac:chgData name="Wróbel Anna (wrob)" userId="S::wrob@zhaw.ch::56b18c89-c360-4e7a-b28e-5e4392ee2899" providerId="AD" clId="Web-{78BF06D7-7B91-F83D-2D9B-22239F79A267}" dt="2020-05-25T10:36:11.334" v="259" actId="14100"/>
          <ac:picMkLst>
            <pc:docMk/>
            <pc:sldMk cId="3292367935" sldId="274"/>
            <ac:picMk id="4" creationId="{39B4B4D4-98AF-4B61-919E-8D16C108700A}"/>
          </ac:picMkLst>
        </pc:picChg>
        <pc:picChg chg="del">
          <ac:chgData name="Wróbel Anna (wrob)" userId="S::wrob@zhaw.ch::56b18c89-c360-4e7a-b28e-5e4392ee2899" providerId="AD" clId="Web-{78BF06D7-7B91-F83D-2D9B-22239F79A267}" dt="2020-05-25T10:35:30.224" v="252"/>
          <ac:picMkLst>
            <pc:docMk/>
            <pc:sldMk cId="3292367935" sldId="274"/>
            <ac:picMk id="8" creationId="{32EC93C6-D834-4598-9106-E24839153808}"/>
          </ac:picMkLst>
        </pc:picChg>
      </pc:sldChg>
      <pc:sldChg chg="addSp modSp">
        <pc:chgData name="Wróbel Anna (wrob)" userId="S::wrob@zhaw.ch::56b18c89-c360-4e7a-b28e-5e4392ee2899" providerId="AD" clId="Web-{78BF06D7-7B91-F83D-2D9B-22239F79A267}" dt="2020-05-26T08:40:42.835" v="1441" actId="20577"/>
        <pc:sldMkLst>
          <pc:docMk/>
          <pc:sldMk cId="3478391890" sldId="275"/>
        </pc:sldMkLst>
        <pc:spChg chg="mod">
          <ac:chgData name="Wróbel Anna (wrob)" userId="S::wrob@zhaw.ch::56b18c89-c360-4e7a-b28e-5e4392ee2899" providerId="AD" clId="Web-{78BF06D7-7B91-F83D-2D9B-22239F79A267}" dt="2020-05-26T08:40:42.835" v="1441" actId="20577"/>
          <ac:spMkLst>
            <pc:docMk/>
            <pc:sldMk cId="3478391890" sldId="275"/>
            <ac:spMk id="4" creationId="{CBC74F38-183B-4A90-9689-B4E22D5376D5}"/>
          </ac:spMkLst>
        </pc:spChg>
        <pc:picChg chg="add mod">
          <ac:chgData name="Wróbel Anna (wrob)" userId="S::wrob@zhaw.ch::56b18c89-c360-4e7a-b28e-5e4392ee2899" providerId="AD" clId="Web-{78BF06D7-7B91-F83D-2D9B-22239F79A267}" dt="2020-05-25T12:31:37.126" v="757" actId="1076"/>
          <ac:picMkLst>
            <pc:docMk/>
            <pc:sldMk cId="3478391890" sldId="275"/>
            <ac:picMk id="5" creationId="{152E0321-4958-4AB6-971D-1E65BCAFCA98}"/>
          </ac:picMkLst>
        </pc:picChg>
        <pc:picChg chg="add mod">
          <ac:chgData name="Wróbel Anna (wrob)" userId="S::wrob@zhaw.ch::56b18c89-c360-4e7a-b28e-5e4392ee2899" providerId="AD" clId="Web-{78BF06D7-7B91-F83D-2D9B-22239F79A267}" dt="2020-05-25T12:32:22.345" v="760" actId="14100"/>
          <ac:picMkLst>
            <pc:docMk/>
            <pc:sldMk cId="3478391890" sldId="275"/>
            <ac:picMk id="6" creationId="{B94CDCF5-1D7C-43E7-BA20-C82571237B8F}"/>
          </ac:picMkLst>
        </pc:picChg>
      </pc:sldChg>
      <pc:sldChg chg="del">
        <pc:chgData name="Wróbel Anna (wrob)" userId="S::wrob@zhaw.ch::56b18c89-c360-4e7a-b28e-5e4392ee2899" providerId="AD" clId="Web-{78BF06D7-7B91-F83D-2D9B-22239F79A267}" dt="2020-05-25T12:09:26.735" v="649"/>
        <pc:sldMkLst>
          <pc:docMk/>
          <pc:sldMk cId="2957582412" sldId="276"/>
        </pc:sldMkLst>
      </pc:sldChg>
      <pc:sldChg chg="addSp modSp">
        <pc:chgData name="Wróbel Anna (wrob)" userId="S::wrob@zhaw.ch::56b18c89-c360-4e7a-b28e-5e4392ee2899" providerId="AD" clId="Web-{78BF06D7-7B91-F83D-2D9B-22239F79A267}" dt="2020-05-25T12:14:08.441" v="680" actId="20577"/>
        <pc:sldMkLst>
          <pc:docMk/>
          <pc:sldMk cId="2261385785" sldId="277"/>
        </pc:sldMkLst>
        <pc:spChg chg="mod">
          <ac:chgData name="Wróbel Anna (wrob)" userId="S::wrob@zhaw.ch::56b18c89-c360-4e7a-b28e-5e4392ee2899" providerId="AD" clId="Web-{78BF06D7-7B91-F83D-2D9B-22239F79A267}" dt="2020-05-25T12:14:08.441" v="680" actId="20577"/>
          <ac:spMkLst>
            <pc:docMk/>
            <pc:sldMk cId="2261385785" sldId="277"/>
            <ac:spMk id="5" creationId="{A895C337-5AF8-4D54-A53E-14A232EECA37}"/>
          </ac:spMkLst>
        </pc:spChg>
        <pc:picChg chg="add mod">
          <ac:chgData name="Wróbel Anna (wrob)" userId="S::wrob@zhaw.ch::56b18c89-c360-4e7a-b28e-5e4392ee2899" providerId="AD" clId="Web-{78BF06D7-7B91-F83D-2D9B-22239F79A267}" dt="2020-05-25T12:13:59.301" v="662" actId="1076"/>
          <ac:picMkLst>
            <pc:docMk/>
            <pc:sldMk cId="2261385785" sldId="277"/>
            <ac:picMk id="6" creationId="{CE7284B7-19E1-4B66-9977-E039D37CF40C}"/>
          </ac:picMkLst>
        </pc:picChg>
        <pc:picChg chg="mod">
          <ac:chgData name="Wróbel Anna (wrob)" userId="S::wrob@zhaw.ch::56b18c89-c360-4e7a-b28e-5e4392ee2899" providerId="AD" clId="Web-{78BF06D7-7B91-F83D-2D9B-22239F79A267}" dt="2020-05-25T12:12:57.128" v="658" actId="1076"/>
          <ac:picMkLst>
            <pc:docMk/>
            <pc:sldMk cId="2261385785" sldId="277"/>
            <ac:picMk id="7" creationId="{89B67B2D-0B02-4BFD-AE5D-0EC15815992A}"/>
          </ac:picMkLst>
        </pc:picChg>
      </pc:sldChg>
      <pc:sldChg chg="modSp">
        <pc:chgData name="Wróbel Anna (wrob)" userId="S::wrob@zhaw.ch::56b18c89-c360-4e7a-b28e-5e4392ee2899" providerId="AD" clId="Web-{78BF06D7-7B91-F83D-2D9B-22239F79A267}" dt="2020-05-26T09:26:05.517" v="1447" actId="20577"/>
        <pc:sldMkLst>
          <pc:docMk/>
          <pc:sldMk cId="2332708483" sldId="279"/>
        </pc:sldMkLst>
        <pc:spChg chg="mod">
          <ac:chgData name="Wróbel Anna (wrob)" userId="S::wrob@zhaw.ch::56b18c89-c360-4e7a-b28e-5e4392ee2899" providerId="AD" clId="Web-{78BF06D7-7B91-F83D-2D9B-22239F79A267}" dt="2020-05-26T09:26:05.517" v="1447" actId="20577"/>
          <ac:spMkLst>
            <pc:docMk/>
            <pc:sldMk cId="2332708483" sldId="279"/>
            <ac:spMk id="5" creationId="{335A9023-F397-4E17-8257-2442F615EEDE}"/>
          </ac:spMkLst>
        </pc:spChg>
      </pc:sldChg>
      <pc:sldChg chg="modSp ord">
        <pc:chgData name="Wróbel Anna (wrob)" userId="S::wrob@zhaw.ch::56b18c89-c360-4e7a-b28e-5e4392ee2899" providerId="AD" clId="Web-{78BF06D7-7B91-F83D-2D9B-22239F79A267}" dt="2020-05-25T11:31:08.035" v="262" actId="1076"/>
        <pc:sldMkLst>
          <pc:docMk/>
          <pc:sldMk cId="2968564781" sldId="280"/>
        </pc:sldMkLst>
        <pc:spChg chg="mod">
          <ac:chgData name="Wróbel Anna (wrob)" userId="S::wrob@zhaw.ch::56b18c89-c360-4e7a-b28e-5e4392ee2899" providerId="AD" clId="Web-{78BF06D7-7B91-F83D-2D9B-22239F79A267}" dt="2020-05-25T11:31:08.035" v="262" actId="1076"/>
          <ac:spMkLst>
            <pc:docMk/>
            <pc:sldMk cId="2968564781" sldId="280"/>
            <ac:spMk id="4" creationId="{8662BCC3-D582-4277-B6FB-ECFADCA5337C}"/>
          </ac:spMkLst>
        </pc:spChg>
      </pc:sldChg>
      <pc:sldChg chg="addSp modSp modNotes">
        <pc:chgData name="Wróbel Anna (wrob)" userId="S::wrob@zhaw.ch::56b18c89-c360-4e7a-b28e-5e4392ee2899" providerId="AD" clId="Web-{78BF06D7-7B91-F83D-2D9B-22239F79A267}" dt="2020-05-25T10:28:09.202" v="245"/>
        <pc:sldMkLst>
          <pc:docMk/>
          <pc:sldMk cId="3528394629" sldId="281"/>
        </pc:sldMkLst>
        <pc:spChg chg="mod">
          <ac:chgData name="Wróbel Anna (wrob)" userId="S::wrob@zhaw.ch::56b18c89-c360-4e7a-b28e-5e4392ee2899" providerId="AD" clId="Web-{78BF06D7-7B91-F83D-2D9B-22239F79A267}" dt="2020-05-25T10:11:28.703" v="0" actId="20577"/>
          <ac:spMkLst>
            <pc:docMk/>
            <pc:sldMk cId="3528394629" sldId="281"/>
            <ac:spMk id="2" creationId="{93A4A947-16FC-4B70-B6F2-14DBCFC6AD3C}"/>
          </ac:spMkLst>
        </pc:spChg>
        <pc:spChg chg="mod">
          <ac:chgData name="Wróbel Anna (wrob)" userId="S::wrob@zhaw.ch::56b18c89-c360-4e7a-b28e-5e4392ee2899" providerId="AD" clId="Web-{78BF06D7-7B91-F83D-2D9B-22239F79A267}" dt="2020-05-25T10:25:49.450" v="242" actId="20577"/>
          <ac:spMkLst>
            <pc:docMk/>
            <pc:sldMk cId="3528394629" sldId="281"/>
            <ac:spMk id="4" creationId="{FCFAC42B-BFAB-491C-A1B4-8BD30C62FF5A}"/>
          </ac:spMkLst>
        </pc:spChg>
        <pc:picChg chg="add mod">
          <ac:chgData name="Wróbel Anna (wrob)" userId="S::wrob@zhaw.ch::56b18c89-c360-4e7a-b28e-5e4392ee2899" providerId="AD" clId="Web-{78BF06D7-7B91-F83D-2D9B-22239F79A267}" dt="2020-05-25T10:12:52.470" v="8" actId="1076"/>
          <ac:picMkLst>
            <pc:docMk/>
            <pc:sldMk cId="3528394629" sldId="281"/>
            <ac:picMk id="5" creationId="{80199ADB-FD7B-481E-B6F2-F517F9BBD93E}"/>
          </ac:picMkLst>
        </pc:picChg>
      </pc:sldChg>
      <pc:sldChg chg="del">
        <pc:chgData name="Wróbel Anna (wrob)" userId="S::wrob@zhaw.ch::56b18c89-c360-4e7a-b28e-5e4392ee2899" providerId="AD" clId="Web-{78BF06D7-7B91-F83D-2D9B-22239F79A267}" dt="2020-05-25T11:47:53.501" v="350"/>
        <pc:sldMkLst>
          <pc:docMk/>
          <pc:sldMk cId="120618590" sldId="282"/>
        </pc:sldMkLst>
      </pc:sldChg>
      <pc:sldChg chg="ord">
        <pc:chgData name="Wróbel Anna (wrob)" userId="S::wrob@zhaw.ch::56b18c89-c360-4e7a-b28e-5e4392ee2899" providerId="AD" clId="Web-{78BF06D7-7B91-F83D-2D9B-22239F79A267}" dt="2020-05-25T11:56:07.553" v="401"/>
        <pc:sldMkLst>
          <pc:docMk/>
          <pc:sldMk cId="2175100499" sldId="283"/>
        </pc:sldMkLst>
      </pc:sldChg>
      <pc:sldChg chg="addSp delSp modSp">
        <pc:chgData name="Wróbel Anna (wrob)" userId="S::wrob@zhaw.ch::56b18c89-c360-4e7a-b28e-5e4392ee2899" providerId="AD" clId="Web-{78BF06D7-7B91-F83D-2D9B-22239F79A267}" dt="2020-05-25T21:55:56.316" v="1388" actId="20577"/>
        <pc:sldMkLst>
          <pc:docMk/>
          <pc:sldMk cId="3269309037" sldId="285"/>
        </pc:sldMkLst>
        <pc:spChg chg="mod">
          <ac:chgData name="Wróbel Anna (wrob)" userId="S::wrob@zhaw.ch::56b18c89-c360-4e7a-b28e-5e4392ee2899" providerId="AD" clId="Web-{78BF06D7-7B91-F83D-2D9B-22239F79A267}" dt="2020-05-25T12:01:38.807" v="438" actId="20577"/>
          <ac:spMkLst>
            <pc:docMk/>
            <pc:sldMk cId="3269309037" sldId="285"/>
            <ac:spMk id="2" creationId="{5F8F79B4-2127-4D23-B5E8-F8CF4E794D79}"/>
          </ac:spMkLst>
        </pc:spChg>
        <pc:spChg chg="mod">
          <ac:chgData name="Wróbel Anna (wrob)" userId="S::wrob@zhaw.ch::56b18c89-c360-4e7a-b28e-5e4392ee2899" providerId="AD" clId="Web-{78BF06D7-7B91-F83D-2D9B-22239F79A267}" dt="2020-05-25T21:55:56.316" v="1388" actId="20577"/>
          <ac:spMkLst>
            <pc:docMk/>
            <pc:sldMk cId="3269309037" sldId="285"/>
            <ac:spMk id="4" creationId="{F83B1C60-5BD2-44EC-A4E5-F27A0DC989B2}"/>
          </ac:spMkLst>
        </pc:spChg>
        <pc:spChg chg="del mod">
          <ac:chgData name="Wróbel Anna (wrob)" userId="S::wrob@zhaw.ch::56b18c89-c360-4e7a-b28e-5e4392ee2899" providerId="AD" clId="Web-{78BF06D7-7B91-F83D-2D9B-22239F79A267}" dt="2020-05-25T19:45:26.083" v="1096"/>
          <ac:spMkLst>
            <pc:docMk/>
            <pc:sldMk cId="3269309037" sldId="285"/>
            <ac:spMk id="5" creationId="{ABEF227F-96A2-486B-9E0E-E03768CB9B8C}"/>
          </ac:spMkLst>
        </pc:spChg>
        <pc:spChg chg="add del mod">
          <ac:chgData name="Wróbel Anna (wrob)" userId="S::wrob@zhaw.ch::56b18c89-c360-4e7a-b28e-5e4392ee2899" providerId="AD" clId="Web-{78BF06D7-7B91-F83D-2D9B-22239F79A267}" dt="2020-05-25T13:36:31.597" v="823"/>
          <ac:spMkLst>
            <pc:docMk/>
            <pc:sldMk cId="3269309037" sldId="285"/>
            <ac:spMk id="9" creationId="{556CC3F0-B638-4BEF-9DC1-3ACD4A851763}"/>
          </ac:spMkLst>
        </pc:spChg>
        <pc:spChg chg="add del mod">
          <ac:chgData name="Wróbel Anna (wrob)" userId="S::wrob@zhaw.ch::56b18c89-c360-4e7a-b28e-5e4392ee2899" providerId="AD" clId="Web-{78BF06D7-7B91-F83D-2D9B-22239F79A267}" dt="2020-05-25T19:32:58.866" v="1088"/>
          <ac:spMkLst>
            <pc:docMk/>
            <pc:sldMk cId="3269309037" sldId="285"/>
            <ac:spMk id="10" creationId="{FD9E69CD-A1E0-4457-AD40-E26550188770}"/>
          </ac:spMkLst>
        </pc:spChg>
        <pc:picChg chg="add del mod">
          <ac:chgData name="Wróbel Anna (wrob)" userId="S::wrob@zhaw.ch::56b18c89-c360-4e7a-b28e-5e4392ee2899" providerId="AD" clId="Web-{78BF06D7-7B91-F83D-2D9B-22239F79A267}" dt="2020-05-25T21:54:15.908" v="1375"/>
          <ac:picMkLst>
            <pc:docMk/>
            <pc:sldMk cId="3269309037" sldId="285"/>
            <ac:picMk id="5" creationId="{B2B54017-FF7E-4290-9AE1-9321C5955597}"/>
          </ac:picMkLst>
        </pc:picChg>
        <pc:picChg chg="add mod modCrop">
          <ac:chgData name="Wróbel Anna (wrob)" userId="S::wrob@zhaw.ch::56b18c89-c360-4e7a-b28e-5e4392ee2899" providerId="AD" clId="Web-{78BF06D7-7B91-F83D-2D9B-22239F79A267}" dt="2020-05-25T21:55:17.878" v="1383" actId="14100"/>
          <ac:picMkLst>
            <pc:docMk/>
            <pc:sldMk cId="3269309037" sldId="285"/>
            <ac:picMk id="6" creationId="{216725FE-C0FE-450B-81D8-15C5F45AAC70}"/>
          </ac:picMkLst>
        </pc:picChg>
        <pc:picChg chg="add del mod">
          <ac:chgData name="Wróbel Anna (wrob)" userId="S::wrob@zhaw.ch::56b18c89-c360-4e7a-b28e-5e4392ee2899" providerId="AD" clId="Web-{78BF06D7-7B91-F83D-2D9B-22239F79A267}" dt="2020-05-25T19:32:54.616" v="1086"/>
          <ac:picMkLst>
            <pc:docMk/>
            <pc:sldMk cId="3269309037" sldId="285"/>
            <ac:picMk id="6" creationId="{735A240E-8B7B-4576-845F-B94B73C58932}"/>
          </ac:picMkLst>
        </pc:picChg>
        <pc:picChg chg="add del mod">
          <ac:chgData name="Wróbel Anna (wrob)" userId="S::wrob@zhaw.ch::56b18c89-c360-4e7a-b28e-5e4392ee2899" providerId="AD" clId="Web-{78BF06D7-7B91-F83D-2D9B-22239F79A267}" dt="2020-05-25T19:32:56.726" v="1087"/>
          <ac:picMkLst>
            <pc:docMk/>
            <pc:sldMk cId="3269309037" sldId="285"/>
            <ac:picMk id="7" creationId="{2898DFF0-08F8-40E2-B0F9-FF45C4E70744}"/>
          </ac:picMkLst>
        </pc:picChg>
        <pc:picChg chg="add del mod">
          <ac:chgData name="Wróbel Anna (wrob)" userId="S::wrob@zhaw.ch::56b18c89-c360-4e7a-b28e-5e4392ee2899" providerId="AD" clId="Web-{78BF06D7-7B91-F83D-2D9B-22239F79A267}" dt="2020-05-25T12:08:13.062" v="638"/>
          <ac:picMkLst>
            <pc:docMk/>
            <pc:sldMk cId="3269309037" sldId="285"/>
            <ac:picMk id="8" creationId="{2CF8E459-E5CB-4971-8266-659159412EEC}"/>
          </ac:picMkLst>
        </pc:picChg>
        <pc:picChg chg="add mod modCrop">
          <ac:chgData name="Wróbel Anna (wrob)" userId="S::wrob@zhaw.ch::56b18c89-c360-4e7a-b28e-5e4392ee2899" providerId="AD" clId="Web-{78BF06D7-7B91-F83D-2D9B-22239F79A267}" dt="2020-05-25T21:55:30.675" v="1384" actId="1076"/>
          <ac:picMkLst>
            <pc:docMk/>
            <pc:sldMk cId="3269309037" sldId="285"/>
            <ac:picMk id="8" creationId="{42B73ECA-7D46-4E3E-B072-EDF52F820A12}"/>
          </ac:picMkLst>
        </pc:picChg>
        <pc:picChg chg="add mod modCrop">
          <ac:chgData name="Wróbel Anna (wrob)" userId="S::wrob@zhaw.ch::56b18c89-c360-4e7a-b28e-5e4392ee2899" providerId="AD" clId="Web-{78BF06D7-7B91-F83D-2D9B-22239F79A267}" dt="2020-05-25T21:55:30.690" v="1385" actId="1076"/>
          <ac:picMkLst>
            <pc:docMk/>
            <pc:sldMk cId="3269309037" sldId="285"/>
            <ac:picMk id="9" creationId="{FC51938B-AA61-4F20-A5A3-083F0B80DEA2}"/>
          </ac:picMkLst>
        </pc:picChg>
        <pc:picChg chg="add del mod">
          <ac:chgData name="Wróbel Anna (wrob)" userId="S::wrob@zhaw.ch::56b18c89-c360-4e7a-b28e-5e4392ee2899" providerId="AD" clId="Web-{78BF06D7-7B91-F83D-2D9B-22239F79A267}" dt="2020-05-25T13:36:31.597" v="822"/>
          <ac:picMkLst>
            <pc:docMk/>
            <pc:sldMk cId="3269309037" sldId="285"/>
            <ac:picMk id="11" creationId="{867715E0-70B6-4A2A-8CA9-B609C928D878}"/>
          </ac:picMkLst>
        </pc:picChg>
        <pc:picChg chg="add del mod">
          <ac:chgData name="Wróbel Anna (wrob)" userId="S::wrob@zhaw.ch::56b18c89-c360-4e7a-b28e-5e4392ee2899" providerId="AD" clId="Web-{78BF06D7-7B91-F83D-2D9B-22239F79A267}" dt="2020-05-25T13:36:31.597" v="821"/>
          <ac:picMkLst>
            <pc:docMk/>
            <pc:sldMk cId="3269309037" sldId="285"/>
            <ac:picMk id="12" creationId="{ADA2CC03-D82B-48E7-AFFB-0F99814B88E2}"/>
          </ac:picMkLst>
        </pc:picChg>
      </pc:sldChg>
      <pc:sldChg chg="modSp">
        <pc:chgData name="Wróbel Anna (wrob)" userId="S::wrob@zhaw.ch::56b18c89-c360-4e7a-b28e-5e4392ee2899" providerId="AD" clId="Web-{78BF06D7-7B91-F83D-2D9B-22239F79A267}" dt="2020-05-25T12:18:30.976" v="710" actId="20577"/>
        <pc:sldMkLst>
          <pc:docMk/>
          <pc:sldMk cId="4059291858" sldId="286"/>
        </pc:sldMkLst>
        <pc:spChg chg="mod">
          <ac:chgData name="Wróbel Anna (wrob)" userId="S::wrob@zhaw.ch::56b18c89-c360-4e7a-b28e-5e4392ee2899" providerId="AD" clId="Web-{78BF06D7-7B91-F83D-2D9B-22239F79A267}" dt="2020-05-25T12:18:30.976" v="710" actId="20577"/>
          <ac:spMkLst>
            <pc:docMk/>
            <pc:sldMk cId="4059291858" sldId="286"/>
            <ac:spMk id="10" creationId="{13E1CA94-D1D0-4F80-9B1C-B226BB78C849}"/>
          </ac:spMkLst>
        </pc:spChg>
      </pc:sldChg>
      <pc:sldChg chg="modSp">
        <pc:chgData name="Wróbel Anna (wrob)" userId="S::wrob@zhaw.ch::56b18c89-c360-4e7a-b28e-5e4392ee2899" providerId="AD" clId="Web-{78BF06D7-7B91-F83D-2D9B-22239F79A267}" dt="2020-05-25T21:51:35.499" v="1357" actId="20577"/>
        <pc:sldMkLst>
          <pc:docMk/>
          <pc:sldMk cId="2425541142" sldId="287"/>
        </pc:sldMkLst>
        <pc:spChg chg="mod">
          <ac:chgData name="Wróbel Anna (wrob)" userId="S::wrob@zhaw.ch::56b18c89-c360-4e7a-b28e-5e4392ee2899" providerId="AD" clId="Web-{78BF06D7-7B91-F83D-2D9B-22239F79A267}" dt="2020-05-25T21:51:35.499" v="1357" actId="20577"/>
          <ac:spMkLst>
            <pc:docMk/>
            <pc:sldMk cId="2425541142" sldId="287"/>
            <ac:spMk id="4" creationId="{A0A36B53-17C2-49D9-A3D7-8CE166C9C675}"/>
          </ac:spMkLst>
        </pc:spChg>
      </pc:sldChg>
      <pc:sldChg chg="addSp delSp new del">
        <pc:chgData name="Wróbel Anna (wrob)" userId="S::wrob@zhaw.ch::56b18c89-c360-4e7a-b28e-5e4392ee2899" providerId="AD" clId="Web-{78BF06D7-7B91-F83D-2D9B-22239F79A267}" dt="2020-05-25T11:43:44.482" v="349"/>
        <pc:sldMkLst>
          <pc:docMk/>
          <pc:sldMk cId="3466528230" sldId="288"/>
        </pc:sldMkLst>
        <pc:spChg chg="add del">
          <ac:chgData name="Wróbel Anna (wrob)" userId="S::wrob@zhaw.ch::56b18c89-c360-4e7a-b28e-5e4392ee2899" providerId="AD" clId="Web-{78BF06D7-7B91-F83D-2D9B-22239F79A267}" dt="2020-05-25T11:31:14.254" v="266"/>
          <ac:spMkLst>
            <pc:docMk/>
            <pc:sldMk cId="3466528230" sldId="288"/>
            <ac:spMk id="6" creationId="{C0B57D0F-E43A-42FB-83DA-CB4C6FB1BB22}"/>
          </ac:spMkLst>
        </pc:spChg>
        <pc:spChg chg="add del">
          <ac:chgData name="Wróbel Anna (wrob)" userId="S::wrob@zhaw.ch::56b18c89-c360-4e7a-b28e-5e4392ee2899" providerId="AD" clId="Web-{78BF06D7-7B91-F83D-2D9B-22239F79A267}" dt="2020-05-25T11:31:13.473" v="265"/>
          <ac:spMkLst>
            <pc:docMk/>
            <pc:sldMk cId="3466528230" sldId="288"/>
            <ac:spMk id="8" creationId="{19FD9897-D9B1-402B-BA3B-11F0B44F6265}"/>
          </ac:spMkLst>
        </pc:spChg>
        <pc:spChg chg="add del">
          <ac:chgData name="Wróbel Anna (wrob)" userId="S::wrob@zhaw.ch::56b18c89-c360-4e7a-b28e-5e4392ee2899" providerId="AD" clId="Web-{78BF06D7-7B91-F83D-2D9B-22239F79A267}" dt="2020-05-25T11:31:20.364" v="268"/>
          <ac:spMkLst>
            <pc:docMk/>
            <pc:sldMk cId="3466528230" sldId="288"/>
            <ac:spMk id="10" creationId="{6275CD21-CB74-4063-BEBE-5CDB2E9C44A4}"/>
          </ac:spMkLst>
        </pc:spChg>
      </pc:sldChg>
      <pc:sldChg chg="addSp delSp modSp new">
        <pc:chgData name="Wróbel Anna (wrob)" userId="S::wrob@zhaw.ch::56b18c89-c360-4e7a-b28e-5e4392ee2899" providerId="AD" clId="Web-{78BF06D7-7B91-F83D-2D9B-22239F79A267}" dt="2020-05-25T11:59:14.821" v="426" actId="1076"/>
        <pc:sldMkLst>
          <pc:docMk/>
          <pc:sldMk cId="3411592825" sldId="289"/>
        </pc:sldMkLst>
        <pc:spChg chg="mod">
          <ac:chgData name="Wróbel Anna (wrob)" userId="S::wrob@zhaw.ch::56b18c89-c360-4e7a-b28e-5e4392ee2899" providerId="AD" clId="Web-{78BF06D7-7B91-F83D-2D9B-22239F79A267}" dt="2020-05-25T11:36:12.836" v="288" actId="20577"/>
          <ac:spMkLst>
            <pc:docMk/>
            <pc:sldMk cId="3411592825" sldId="289"/>
            <ac:spMk id="2" creationId="{98BCA5B7-EC16-45EA-A2A7-701D6FAA1340}"/>
          </ac:spMkLst>
        </pc:spChg>
        <pc:spChg chg="del">
          <ac:chgData name="Wróbel Anna (wrob)" userId="S::wrob@zhaw.ch::56b18c89-c360-4e7a-b28e-5e4392ee2899" providerId="AD" clId="Web-{78BF06D7-7B91-F83D-2D9B-22239F79A267}" dt="2020-05-25T11:36:51.008" v="311"/>
          <ac:spMkLst>
            <pc:docMk/>
            <pc:sldMk cId="3411592825" sldId="289"/>
            <ac:spMk id="4" creationId="{941D22C8-9710-4885-B7E9-07E3B62979E8}"/>
          </ac:spMkLst>
        </pc:spChg>
        <pc:spChg chg="mod">
          <ac:chgData name="Wróbel Anna (wrob)" userId="S::wrob@zhaw.ch::56b18c89-c360-4e7a-b28e-5e4392ee2899" providerId="AD" clId="Web-{78BF06D7-7B91-F83D-2D9B-22239F79A267}" dt="2020-05-25T11:41:22.543" v="343" actId="20577"/>
          <ac:spMkLst>
            <pc:docMk/>
            <pc:sldMk cId="3411592825" sldId="289"/>
            <ac:spMk id="5" creationId="{BC608BB5-D415-4B5B-AF33-FDB017DA22DF}"/>
          </ac:spMkLst>
        </pc:spChg>
        <pc:spChg chg="mod">
          <ac:chgData name="Wróbel Anna (wrob)" userId="S::wrob@zhaw.ch::56b18c89-c360-4e7a-b28e-5e4392ee2899" providerId="AD" clId="Web-{78BF06D7-7B91-F83D-2D9B-22239F79A267}" dt="2020-05-25T11:36:25.211" v="310" actId="20577"/>
          <ac:spMkLst>
            <pc:docMk/>
            <pc:sldMk cId="3411592825" sldId="289"/>
            <ac:spMk id="6" creationId="{E26850AE-51B2-4C2C-A713-817F47788103}"/>
          </ac:spMkLst>
        </pc:spChg>
        <pc:spChg chg="del">
          <ac:chgData name="Wróbel Anna (wrob)" userId="S::wrob@zhaw.ch::56b18c89-c360-4e7a-b28e-5e4392ee2899" providerId="AD" clId="Web-{78BF06D7-7B91-F83D-2D9B-22239F79A267}" dt="2020-05-25T11:38:51.432" v="313"/>
          <ac:spMkLst>
            <pc:docMk/>
            <pc:sldMk cId="3411592825" sldId="289"/>
            <ac:spMk id="7" creationId="{7FE02382-5891-475D-9B6B-EB071397C7FC}"/>
          </ac:spMkLst>
        </pc:spChg>
        <pc:spChg chg="add del mod">
          <ac:chgData name="Wróbel Anna (wrob)" userId="S::wrob@zhaw.ch::56b18c89-c360-4e7a-b28e-5e4392ee2899" providerId="AD" clId="Web-{78BF06D7-7B91-F83D-2D9B-22239F79A267}" dt="2020-05-25T11:39:03.401" v="315"/>
          <ac:spMkLst>
            <pc:docMk/>
            <pc:sldMk cId="3411592825" sldId="289"/>
            <ac:spMk id="10" creationId="{4CA51014-656B-4B06-89B8-0C81E8D76361}"/>
          </ac:spMkLst>
        </pc:spChg>
        <pc:spChg chg="add del mod">
          <ac:chgData name="Wróbel Anna (wrob)" userId="S::wrob@zhaw.ch::56b18c89-c360-4e7a-b28e-5e4392ee2899" providerId="AD" clId="Web-{78BF06D7-7B91-F83D-2D9B-22239F79A267}" dt="2020-05-25T11:39:18.573" v="318"/>
          <ac:spMkLst>
            <pc:docMk/>
            <pc:sldMk cId="3411592825" sldId="289"/>
            <ac:spMk id="14" creationId="{8342DE3A-593C-46AB-9ED4-59A04EE315FF}"/>
          </ac:spMkLst>
        </pc:spChg>
        <pc:spChg chg="add del mod">
          <ac:chgData name="Wróbel Anna (wrob)" userId="S::wrob@zhaw.ch::56b18c89-c360-4e7a-b28e-5e4392ee2899" providerId="AD" clId="Web-{78BF06D7-7B91-F83D-2D9B-22239F79A267}" dt="2020-05-25T11:39:22.291" v="319"/>
          <ac:spMkLst>
            <pc:docMk/>
            <pc:sldMk cId="3411592825" sldId="289"/>
            <ac:spMk id="16" creationId="{40D56A40-FAC5-4CE4-9ACC-5C5F03E43211}"/>
          </ac:spMkLst>
        </pc:spChg>
        <pc:picChg chg="add mod">
          <ac:chgData name="Wróbel Anna (wrob)" userId="S::wrob@zhaw.ch::56b18c89-c360-4e7a-b28e-5e4392ee2899" providerId="AD" clId="Web-{78BF06D7-7B91-F83D-2D9B-22239F79A267}" dt="2020-05-25T11:58:14.805" v="411" actId="1076"/>
          <ac:picMkLst>
            <pc:docMk/>
            <pc:sldMk cId="3411592825" sldId="289"/>
            <ac:picMk id="4" creationId="{294F134E-25F8-4053-822D-D0DE147C38E6}"/>
          </ac:picMkLst>
        </pc:picChg>
        <pc:picChg chg="add mod">
          <ac:chgData name="Wróbel Anna (wrob)" userId="S::wrob@zhaw.ch::56b18c89-c360-4e7a-b28e-5e4392ee2899" providerId="AD" clId="Web-{78BF06D7-7B91-F83D-2D9B-22239F79A267}" dt="2020-05-25T11:58:12.883" v="410" actId="1076"/>
          <ac:picMkLst>
            <pc:docMk/>
            <pc:sldMk cId="3411592825" sldId="289"/>
            <ac:picMk id="7" creationId="{7B885693-48F4-41A2-AD9F-CD05536B7312}"/>
          </ac:picMkLst>
        </pc:picChg>
        <pc:picChg chg="add del mod ord">
          <ac:chgData name="Wróbel Anna (wrob)" userId="S::wrob@zhaw.ch::56b18c89-c360-4e7a-b28e-5e4392ee2899" providerId="AD" clId="Web-{78BF06D7-7B91-F83D-2D9B-22239F79A267}" dt="2020-05-25T11:36:53.618" v="312"/>
          <ac:picMkLst>
            <pc:docMk/>
            <pc:sldMk cId="3411592825" sldId="289"/>
            <ac:picMk id="8" creationId="{4915A6FC-7529-4BA9-8516-42C492F284B9}"/>
          </ac:picMkLst>
        </pc:picChg>
        <pc:picChg chg="add mod">
          <ac:chgData name="Wróbel Anna (wrob)" userId="S::wrob@zhaw.ch::56b18c89-c360-4e7a-b28e-5e4392ee2899" providerId="AD" clId="Web-{78BF06D7-7B91-F83D-2D9B-22239F79A267}" dt="2020-05-25T11:59:12.915" v="425" actId="1076"/>
          <ac:picMkLst>
            <pc:docMk/>
            <pc:sldMk cId="3411592825" sldId="289"/>
            <ac:picMk id="8" creationId="{CAAF0A9B-AD4D-440F-BF9C-EF213F3CEF5E}"/>
          </ac:picMkLst>
        </pc:picChg>
        <pc:picChg chg="add mod">
          <ac:chgData name="Wróbel Anna (wrob)" userId="S::wrob@zhaw.ch::56b18c89-c360-4e7a-b28e-5e4392ee2899" providerId="AD" clId="Web-{78BF06D7-7B91-F83D-2D9B-22239F79A267}" dt="2020-05-25T11:59:14.821" v="426" actId="1076"/>
          <ac:picMkLst>
            <pc:docMk/>
            <pc:sldMk cId="3411592825" sldId="289"/>
            <ac:picMk id="9" creationId="{53645DBF-0716-4B3B-A76D-6E1C5C858541}"/>
          </ac:picMkLst>
        </pc:picChg>
        <pc:picChg chg="add del mod ord">
          <ac:chgData name="Wróbel Anna (wrob)" userId="S::wrob@zhaw.ch::56b18c89-c360-4e7a-b28e-5e4392ee2899" providerId="AD" clId="Web-{78BF06D7-7B91-F83D-2D9B-22239F79A267}" dt="2020-05-25T11:39:07.322" v="317"/>
          <ac:picMkLst>
            <pc:docMk/>
            <pc:sldMk cId="3411592825" sldId="289"/>
            <ac:picMk id="11" creationId="{6F0C6811-16DA-4BA3-8D6A-A316A7F461B2}"/>
          </ac:picMkLst>
        </pc:picChg>
        <pc:picChg chg="add del mod ord">
          <ac:chgData name="Wróbel Anna (wrob)" userId="S::wrob@zhaw.ch::56b18c89-c360-4e7a-b28e-5e4392ee2899" providerId="AD" clId="Web-{78BF06D7-7B91-F83D-2D9B-22239F79A267}" dt="2020-05-25T11:39:05.572" v="316"/>
          <ac:picMkLst>
            <pc:docMk/>
            <pc:sldMk cId="3411592825" sldId="289"/>
            <ac:picMk id="12" creationId="{55DD5C86-035F-4FBC-8B56-CA6CC83D083D}"/>
          </ac:picMkLst>
        </pc:picChg>
        <pc:picChg chg="add mod">
          <ac:chgData name="Wróbel Anna (wrob)" userId="S::wrob@zhaw.ch::56b18c89-c360-4e7a-b28e-5e4392ee2899" providerId="AD" clId="Web-{78BF06D7-7B91-F83D-2D9B-22239F79A267}" dt="2020-05-25T11:40:00.604" v="328" actId="1076"/>
          <ac:picMkLst>
            <pc:docMk/>
            <pc:sldMk cId="3411592825" sldId="289"/>
            <ac:picMk id="17" creationId="{F9407673-0AE7-4CD1-921E-7835EAD6065A}"/>
          </ac:picMkLst>
        </pc:picChg>
        <pc:picChg chg="add mod">
          <ac:chgData name="Wróbel Anna (wrob)" userId="S::wrob@zhaw.ch::56b18c89-c360-4e7a-b28e-5e4392ee2899" providerId="AD" clId="Web-{78BF06D7-7B91-F83D-2D9B-22239F79A267}" dt="2020-05-25T11:39:50.839" v="324" actId="1076"/>
          <ac:picMkLst>
            <pc:docMk/>
            <pc:sldMk cId="3411592825" sldId="289"/>
            <ac:picMk id="18" creationId="{0465A705-5A73-4200-8845-0D7FF6E94C3C}"/>
          </ac:picMkLst>
        </pc:picChg>
        <pc:picChg chg="add mod">
          <ac:chgData name="Wróbel Anna (wrob)" userId="S::wrob@zhaw.ch::56b18c89-c360-4e7a-b28e-5e4392ee2899" providerId="AD" clId="Web-{78BF06D7-7B91-F83D-2D9B-22239F79A267}" dt="2020-05-25T11:40:17.651" v="331" actId="1076"/>
          <ac:picMkLst>
            <pc:docMk/>
            <pc:sldMk cId="3411592825" sldId="289"/>
            <ac:picMk id="19" creationId="{9B9E939B-A6BF-4046-B75A-A8053C315396}"/>
          </ac:picMkLst>
        </pc:picChg>
        <pc:picChg chg="add mod">
          <ac:chgData name="Wróbel Anna (wrob)" userId="S::wrob@zhaw.ch::56b18c89-c360-4e7a-b28e-5e4392ee2899" providerId="AD" clId="Web-{78BF06D7-7B91-F83D-2D9B-22239F79A267}" dt="2020-05-25T11:40:40.417" v="335" actId="14100"/>
          <ac:picMkLst>
            <pc:docMk/>
            <pc:sldMk cId="3411592825" sldId="289"/>
            <ac:picMk id="20" creationId="{8460F647-C539-4FB0-920B-ABEB63975DBE}"/>
          </ac:picMkLst>
        </pc:picChg>
        <pc:picChg chg="add del mod modCrop">
          <ac:chgData name="Wróbel Anna (wrob)" userId="S::wrob@zhaw.ch::56b18c89-c360-4e7a-b28e-5e4392ee2899" providerId="AD" clId="Web-{78BF06D7-7B91-F83D-2D9B-22239F79A267}" dt="2020-05-25T11:43:17.591" v="348"/>
          <ac:picMkLst>
            <pc:docMk/>
            <pc:sldMk cId="3411592825" sldId="289"/>
            <ac:picMk id="21" creationId="{8CF6A896-C353-449B-A446-F7B331E95123}"/>
          </ac:picMkLst>
        </pc:picChg>
      </pc:sldChg>
      <pc:sldChg chg="modSp new del">
        <pc:chgData name="Wróbel Anna (wrob)" userId="S::wrob@zhaw.ch::56b18c89-c360-4e7a-b28e-5e4392ee2899" providerId="AD" clId="Web-{78BF06D7-7B91-F83D-2D9B-22239F79A267}" dt="2020-05-25T11:36:00.914" v="280"/>
        <pc:sldMkLst>
          <pc:docMk/>
          <pc:sldMk cId="3423536008" sldId="289"/>
        </pc:sldMkLst>
        <pc:spChg chg="mod">
          <ac:chgData name="Wróbel Anna (wrob)" userId="S::wrob@zhaw.ch::56b18c89-c360-4e7a-b28e-5e4392ee2899" providerId="AD" clId="Web-{78BF06D7-7B91-F83D-2D9B-22239F79A267}" dt="2020-05-25T11:35:01.726" v="279" actId="20577"/>
          <ac:spMkLst>
            <pc:docMk/>
            <pc:sldMk cId="3423536008" sldId="289"/>
            <ac:spMk id="2" creationId="{1797645D-C77C-4B1A-9709-E7497724D4E8}"/>
          </ac:spMkLst>
        </pc:spChg>
      </pc:sldChg>
      <pc:sldChg chg="addSp delSp modSp new del">
        <pc:chgData name="Wróbel Anna (wrob)" userId="S::wrob@zhaw.ch::56b18c89-c360-4e7a-b28e-5e4392ee2899" providerId="AD" clId="Web-{78BF06D7-7B91-F83D-2D9B-22239F79A267}" dt="2020-05-26T08:09:59.751" v="1395"/>
        <pc:sldMkLst>
          <pc:docMk/>
          <pc:sldMk cId="2055180215" sldId="290"/>
        </pc:sldMkLst>
        <pc:spChg chg="mod">
          <ac:chgData name="Wróbel Anna (wrob)" userId="S::wrob@zhaw.ch::56b18c89-c360-4e7a-b28e-5e4392ee2899" providerId="AD" clId="Web-{78BF06D7-7B91-F83D-2D9B-22239F79A267}" dt="2020-05-25T12:25:48.434" v="722" actId="20577"/>
          <ac:spMkLst>
            <pc:docMk/>
            <pc:sldMk cId="2055180215" sldId="290"/>
            <ac:spMk id="2" creationId="{C3357989-CBEB-49F2-8A21-22634E4A2316}"/>
          </ac:spMkLst>
        </pc:spChg>
        <pc:spChg chg="del">
          <ac:chgData name="Wróbel Anna (wrob)" userId="S::wrob@zhaw.ch::56b18c89-c360-4e7a-b28e-5e4392ee2899" providerId="AD" clId="Web-{78BF06D7-7B91-F83D-2D9B-22239F79A267}" dt="2020-05-25T13:16:26.736" v="807"/>
          <ac:spMkLst>
            <pc:docMk/>
            <pc:sldMk cId="2055180215" sldId="290"/>
            <ac:spMk id="4" creationId="{30726C21-73F0-48BB-A7FD-CE3881FFB046}"/>
          </ac:spMkLst>
        </pc:spChg>
        <pc:spChg chg="add del mod">
          <ac:chgData name="Wróbel Anna (wrob)" userId="S::wrob@zhaw.ch::56b18c89-c360-4e7a-b28e-5e4392ee2899" providerId="AD" clId="Web-{78BF06D7-7B91-F83D-2D9B-22239F79A267}" dt="2020-05-25T20:09:05.547" v="1108"/>
          <ac:spMkLst>
            <pc:docMk/>
            <pc:sldMk cId="2055180215" sldId="290"/>
            <ac:spMk id="4" creationId="{65D763EF-8A8E-4515-9028-F49BA0971CE7}"/>
          </ac:spMkLst>
        </pc:spChg>
        <pc:spChg chg="add mod">
          <ac:chgData name="Wróbel Anna (wrob)" userId="S::wrob@zhaw.ch::56b18c89-c360-4e7a-b28e-5e4392ee2899" providerId="AD" clId="Web-{78BF06D7-7B91-F83D-2D9B-22239F79A267}" dt="2020-05-25T21:52:49.344" v="1367"/>
          <ac:spMkLst>
            <pc:docMk/>
            <pc:sldMk cId="2055180215" sldId="290"/>
            <ac:spMk id="9" creationId="{BB246391-064F-4BCF-A6F3-2229AB5C3B2A}"/>
          </ac:spMkLst>
        </pc:spChg>
        <pc:picChg chg="add del mod ord modCrop">
          <ac:chgData name="Wróbel Anna (wrob)" userId="S::wrob@zhaw.ch::56b18c89-c360-4e7a-b28e-5e4392ee2899" providerId="AD" clId="Web-{78BF06D7-7B91-F83D-2D9B-22239F79A267}" dt="2020-05-25T21:52:49.344" v="1367"/>
          <ac:picMkLst>
            <pc:docMk/>
            <pc:sldMk cId="2055180215" sldId="290"/>
            <ac:picMk id="5" creationId="{146C51A2-37B2-4348-A098-825C0412A7BF}"/>
          </ac:picMkLst>
        </pc:picChg>
        <pc:picChg chg="add del mod modCrop">
          <ac:chgData name="Wróbel Anna (wrob)" userId="S::wrob@zhaw.ch::56b18c89-c360-4e7a-b28e-5e4392ee2899" providerId="AD" clId="Web-{78BF06D7-7B91-F83D-2D9B-22239F79A267}" dt="2020-05-25T21:52:47.907" v="1366"/>
          <ac:picMkLst>
            <pc:docMk/>
            <pc:sldMk cId="2055180215" sldId="290"/>
            <ac:picMk id="6" creationId="{76295413-3D35-4068-BC73-A2084E44FF7B}"/>
          </ac:picMkLst>
        </pc:picChg>
        <pc:picChg chg="add del mod modCrop">
          <ac:chgData name="Wróbel Anna (wrob)" userId="S::wrob@zhaw.ch::56b18c89-c360-4e7a-b28e-5e4392ee2899" providerId="AD" clId="Web-{78BF06D7-7B91-F83D-2D9B-22239F79A267}" dt="2020-05-25T21:52:46.172" v="1365"/>
          <ac:picMkLst>
            <pc:docMk/>
            <pc:sldMk cId="2055180215" sldId="290"/>
            <ac:picMk id="7" creationId="{0042F9ED-FBF6-4352-AFC5-D16492233667}"/>
          </ac:picMkLst>
        </pc:picChg>
        <pc:picChg chg="add del mod modCrop">
          <ac:chgData name="Wróbel Anna (wrob)" userId="S::wrob@zhaw.ch::56b18c89-c360-4e7a-b28e-5e4392ee2899" providerId="AD" clId="Web-{78BF06D7-7B91-F83D-2D9B-22239F79A267}" dt="2020-05-25T21:52:30.406" v="1362"/>
          <ac:picMkLst>
            <pc:docMk/>
            <pc:sldMk cId="2055180215" sldId="290"/>
            <ac:picMk id="8" creationId="{8DD12A24-14A9-4CAD-871F-8B9E35F8BF26}"/>
          </ac:picMkLst>
        </pc:picChg>
      </pc:sldChg>
      <pc:sldChg chg="new del">
        <pc:chgData name="Wróbel Anna (wrob)" userId="S::wrob@zhaw.ch::56b18c89-c360-4e7a-b28e-5e4392ee2899" providerId="AD" clId="Web-{78BF06D7-7B91-F83D-2D9B-22239F79A267}" dt="2020-05-25T12:15:53.818" v="682"/>
        <pc:sldMkLst>
          <pc:docMk/>
          <pc:sldMk cId="3201313448" sldId="290"/>
        </pc:sldMkLst>
      </pc:sldChg>
      <pc:sldChg chg="modSp new del">
        <pc:chgData name="Wróbel Anna (wrob)" userId="S::wrob@zhaw.ch::56b18c89-c360-4e7a-b28e-5e4392ee2899" providerId="AD" clId="Web-{78BF06D7-7B91-F83D-2D9B-22239F79A267}" dt="2020-05-25T18:11:30.746" v="888"/>
        <pc:sldMkLst>
          <pc:docMk/>
          <pc:sldMk cId="2338890894" sldId="291"/>
        </pc:sldMkLst>
        <pc:spChg chg="mod">
          <ac:chgData name="Wróbel Anna (wrob)" userId="S::wrob@zhaw.ch::56b18c89-c360-4e7a-b28e-5e4392ee2899" providerId="AD" clId="Web-{78BF06D7-7B91-F83D-2D9B-22239F79A267}" dt="2020-05-25T18:11:24.542" v="887" actId="20577"/>
          <ac:spMkLst>
            <pc:docMk/>
            <pc:sldMk cId="2338890894" sldId="291"/>
            <ac:spMk id="2" creationId="{9A2999DC-1770-4966-8C66-6DA07FCD4BF6}"/>
          </ac:spMkLst>
        </pc:spChg>
      </pc:sldChg>
      <pc:sldChg chg="addSp delSp modSp add ord replId">
        <pc:chgData name="Wróbel Anna (wrob)" userId="S::wrob@zhaw.ch::56b18c89-c360-4e7a-b28e-5e4392ee2899" providerId="AD" clId="Web-{78BF06D7-7B91-F83D-2D9B-22239F79A267}" dt="2020-05-26T08:39:52.178" v="1412" actId="1076"/>
        <pc:sldMkLst>
          <pc:docMk/>
          <pc:sldMk cId="2615748454" sldId="291"/>
        </pc:sldMkLst>
        <pc:spChg chg="mod">
          <ac:chgData name="Wróbel Anna (wrob)" userId="S::wrob@zhaw.ch::56b18c89-c360-4e7a-b28e-5e4392ee2899" providerId="AD" clId="Web-{78BF06D7-7B91-F83D-2D9B-22239F79A267}" dt="2020-05-25T18:12:05.105" v="905" actId="20577"/>
          <ac:spMkLst>
            <pc:docMk/>
            <pc:sldMk cId="2615748454" sldId="291"/>
            <ac:spMk id="2" creationId="{5F8F79B4-2127-4D23-B5E8-F8CF4E794D79}"/>
          </ac:spMkLst>
        </pc:spChg>
        <pc:spChg chg="mod">
          <ac:chgData name="Wróbel Anna (wrob)" userId="S::wrob@zhaw.ch::56b18c89-c360-4e7a-b28e-5e4392ee2899" providerId="AD" clId="Web-{78BF06D7-7B91-F83D-2D9B-22239F79A267}" dt="2020-05-25T18:12:13.668" v="906" actId="20577"/>
          <ac:spMkLst>
            <pc:docMk/>
            <pc:sldMk cId="2615748454" sldId="291"/>
            <ac:spMk id="4" creationId="{F83B1C60-5BD2-44EC-A4E5-F27A0DC989B2}"/>
          </ac:spMkLst>
        </pc:spChg>
        <pc:spChg chg="mod">
          <ac:chgData name="Wróbel Anna (wrob)" userId="S::wrob@zhaw.ch::56b18c89-c360-4e7a-b28e-5e4392ee2899" providerId="AD" clId="Web-{78BF06D7-7B91-F83D-2D9B-22239F79A267}" dt="2020-05-26T08:09:37.704" v="1393" actId="1076"/>
          <ac:spMkLst>
            <pc:docMk/>
            <pc:sldMk cId="2615748454" sldId="291"/>
            <ac:spMk id="10" creationId="{FD9E69CD-A1E0-4457-AD40-E26550188770}"/>
          </ac:spMkLst>
        </pc:spChg>
        <pc:spChg chg="add mod">
          <ac:chgData name="Wróbel Anna (wrob)" userId="S::wrob@zhaw.ch::56b18c89-c360-4e7a-b28e-5e4392ee2899" providerId="AD" clId="Web-{78BF06D7-7B91-F83D-2D9B-22239F79A267}" dt="2020-05-25T21:51:50.531" v="1358" actId="1076"/>
          <ac:spMkLst>
            <pc:docMk/>
            <pc:sldMk cId="2615748454" sldId="291"/>
            <ac:spMk id="11" creationId="{5443BC12-F112-4850-AE3C-7916EBA7A183}"/>
          </ac:spMkLst>
        </pc:spChg>
        <pc:spChg chg="add mod">
          <ac:chgData name="Wróbel Anna (wrob)" userId="S::wrob@zhaw.ch::56b18c89-c360-4e7a-b28e-5e4392ee2899" providerId="AD" clId="Web-{78BF06D7-7B91-F83D-2D9B-22239F79A267}" dt="2020-05-26T08:38:19.443" v="1403" actId="1076"/>
          <ac:spMkLst>
            <pc:docMk/>
            <pc:sldMk cId="2615748454" sldId="291"/>
            <ac:spMk id="12" creationId="{840E93DF-408E-4348-A0E2-F658D2C3D3BE}"/>
          </ac:spMkLst>
        </pc:spChg>
        <pc:spChg chg="add mod">
          <ac:chgData name="Wróbel Anna (wrob)" userId="S::wrob@zhaw.ch::56b18c89-c360-4e7a-b28e-5e4392ee2899" providerId="AD" clId="Web-{78BF06D7-7B91-F83D-2D9B-22239F79A267}" dt="2020-05-25T21:24:56.440" v="1190" actId="1076"/>
          <ac:spMkLst>
            <pc:docMk/>
            <pc:sldMk cId="2615748454" sldId="291"/>
            <ac:spMk id="13" creationId="{EEE60029-3CE6-4C05-92A6-D5B73A4CC875}"/>
          </ac:spMkLst>
        </pc:spChg>
        <pc:spChg chg="add mod">
          <ac:chgData name="Wróbel Anna (wrob)" userId="S::wrob@zhaw.ch::56b18c89-c360-4e7a-b28e-5e4392ee2899" providerId="AD" clId="Web-{78BF06D7-7B91-F83D-2D9B-22239F79A267}" dt="2020-05-25T21:24:50.174" v="1188" actId="1076"/>
          <ac:spMkLst>
            <pc:docMk/>
            <pc:sldMk cId="2615748454" sldId="291"/>
            <ac:spMk id="15" creationId="{8DCFEE9E-F4EC-4A8B-83D7-CA1276B2D0CD}"/>
          </ac:spMkLst>
        </pc:spChg>
        <pc:spChg chg="add del mod">
          <ac:chgData name="Wróbel Anna (wrob)" userId="S::wrob@zhaw.ch::56b18c89-c360-4e7a-b28e-5e4392ee2899" providerId="AD" clId="Web-{78BF06D7-7B91-F83D-2D9B-22239F79A267}" dt="2020-05-25T21:25:12.409" v="1194"/>
          <ac:spMkLst>
            <pc:docMk/>
            <pc:sldMk cId="2615748454" sldId="291"/>
            <ac:spMk id="16" creationId="{25172255-AFCE-47A7-B147-EC5DA94C34F8}"/>
          </ac:spMkLst>
        </pc:spChg>
        <pc:spChg chg="add mod">
          <ac:chgData name="Wróbel Anna (wrob)" userId="S::wrob@zhaw.ch::56b18c89-c360-4e7a-b28e-5e4392ee2899" providerId="AD" clId="Web-{78BF06D7-7B91-F83D-2D9B-22239F79A267}" dt="2020-05-25T21:42:54.976" v="1315" actId="20577"/>
          <ac:spMkLst>
            <pc:docMk/>
            <pc:sldMk cId="2615748454" sldId="291"/>
            <ac:spMk id="17" creationId="{DD48A2ED-F3EB-40CA-9E79-D8D5AC773D66}"/>
          </ac:spMkLst>
        </pc:spChg>
        <pc:picChg chg="mod modCrop">
          <ac:chgData name="Wróbel Anna (wrob)" userId="S::wrob@zhaw.ch::56b18c89-c360-4e7a-b28e-5e4392ee2899" providerId="AD" clId="Web-{78BF06D7-7B91-F83D-2D9B-22239F79A267}" dt="2020-05-25T21:53:09.376" v="1369"/>
          <ac:picMkLst>
            <pc:docMk/>
            <pc:sldMk cId="2615748454" sldId="291"/>
            <ac:picMk id="6" creationId="{735A240E-8B7B-4576-845F-B94B73C58932}"/>
          </ac:picMkLst>
        </pc:picChg>
        <pc:picChg chg="mod">
          <ac:chgData name="Wróbel Anna (wrob)" userId="S::wrob@zhaw.ch::56b18c89-c360-4e7a-b28e-5e4392ee2899" providerId="AD" clId="Web-{78BF06D7-7B91-F83D-2D9B-22239F79A267}" dt="2020-05-25T18:15:51.342" v="947" actId="1076"/>
          <ac:picMkLst>
            <pc:docMk/>
            <pc:sldMk cId="2615748454" sldId="291"/>
            <ac:picMk id="7" creationId="{2898DFF0-08F8-40E2-B0F9-FF45C4E70744}"/>
          </ac:picMkLst>
        </pc:picChg>
        <pc:picChg chg="add del mod">
          <ac:chgData name="Wróbel Anna (wrob)" userId="S::wrob@zhaw.ch::56b18c89-c360-4e7a-b28e-5e4392ee2899" providerId="AD" clId="Web-{78BF06D7-7B91-F83D-2D9B-22239F79A267}" dt="2020-05-25T20:07:01.326" v="1101"/>
          <ac:picMkLst>
            <pc:docMk/>
            <pc:sldMk cId="2615748454" sldId="291"/>
            <ac:picMk id="8" creationId="{4578EB6A-1B21-4B51-A074-8F4CB4EFD06C}"/>
          </ac:picMkLst>
        </pc:picChg>
        <pc:picChg chg="add mod">
          <ac:chgData name="Wróbel Anna (wrob)" userId="S::wrob@zhaw.ch::56b18c89-c360-4e7a-b28e-5e4392ee2899" providerId="AD" clId="Web-{78BF06D7-7B91-F83D-2D9B-22239F79A267}" dt="2020-05-26T08:38:27.271" v="1405" actId="1076"/>
          <ac:picMkLst>
            <pc:docMk/>
            <pc:sldMk cId="2615748454" sldId="291"/>
            <ac:picMk id="8" creationId="{52E752BD-94BA-4B9F-9F69-D8E10AE3767D}"/>
          </ac:picMkLst>
        </pc:picChg>
        <pc:picChg chg="add mod">
          <ac:chgData name="Wróbel Anna (wrob)" userId="S::wrob@zhaw.ch::56b18c89-c360-4e7a-b28e-5e4392ee2899" providerId="AD" clId="Web-{78BF06D7-7B91-F83D-2D9B-22239F79A267}" dt="2020-05-26T08:38:15.927" v="1402" actId="14100"/>
          <ac:picMkLst>
            <pc:docMk/>
            <pc:sldMk cId="2615748454" sldId="291"/>
            <ac:picMk id="9" creationId="{EBACB8B4-07C1-48DD-B1E6-01EB19E73083}"/>
          </ac:picMkLst>
        </pc:picChg>
        <pc:picChg chg="add mod">
          <ac:chgData name="Wróbel Anna (wrob)" userId="S::wrob@zhaw.ch::56b18c89-c360-4e7a-b28e-5e4392ee2899" providerId="AD" clId="Web-{78BF06D7-7B91-F83D-2D9B-22239F79A267}" dt="2020-05-26T08:38:40.459" v="1408" actId="14100"/>
          <ac:picMkLst>
            <pc:docMk/>
            <pc:sldMk cId="2615748454" sldId="291"/>
            <ac:picMk id="14" creationId="{5C794E49-A91A-40CA-B99A-1BFBE12031F6}"/>
          </ac:picMkLst>
        </pc:picChg>
        <pc:picChg chg="add del mod">
          <ac:chgData name="Wróbel Anna (wrob)" userId="S::wrob@zhaw.ch::56b18c89-c360-4e7a-b28e-5e4392ee2899" providerId="AD" clId="Web-{78BF06D7-7B91-F83D-2D9B-22239F79A267}" dt="2020-05-26T08:37:26.755" v="1396"/>
          <ac:picMkLst>
            <pc:docMk/>
            <pc:sldMk cId="2615748454" sldId="291"/>
            <ac:picMk id="16" creationId="{5CFACC36-4A8B-4087-8D9F-65C68205EA70}"/>
          </ac:picMkLst>
        </pc:picChg>
        <pc:picChg chg="add mod">
          <ac:chgData name="Wróbel Anna (wrob)" userId="S::wrob@zhaw.ch::56b18c89-c360-4e7a-b28e-5e4392ee2899" providerId="AD" clId="Web-{78BF06D7-7B91-F83D-2D9B-22239F79A267}" dt="2020-05-25T21:52:39.485" v="1364" actId="1076"/>
          <ac:picMkLst>
            <pc:docMk/>
            <pc:sldMk cId="2615748454" sldId="291"/>
            <ac:picMk id="18" creationId="{92A598B8-25AD-4C1A-A793-9F725A8229A1}"/>
          </ac:picMkLst>
        </pc:picChg>
        <pc:picChg chg="add mod">
          <ac:chgData name="Wróbel Anna (wrob)" userId="S::wrob@zhaw.ch::56b18c89-c360-4e7a-b28e-5e4392ee2899" providerId="AD" clId="Web-{78BF06D7-7B91-F83D-2D9B-22239F79A267}" dt="2020-05-26T08:38:02.021" v="1399" actId="1076"/>
          <ac:picMkLst>
            <pc:docMk/>
            <pc:sldMk cId="2615748454" sldId="291"/>
            <ac:picMk id="19" creationId="{44662F41-7B6F-445F-B464-123F9FB6AB31}"/>
          </ac:picMkLst>
        </pc:picChg>
        <pc:picChg chg="add mod modCrop">
          <ac:chgData name="Wróbel Anna (wrob)" userId="S::wrob@zhaw.ch::56b18c89-c360-4e7a-b28e-5e4392ee2899" providerId="AD" clId="Web-{78BF06D7-7B91-F83D-2D9B-22239F79A267}" dt="2020-05-26T08:39:52.178" v="1412" actId="1076"/>
          <ac:picMkLst>
            <pc:docMk/>
            <pc:sldMk cId="2615748454" sldId="291"/>
            <ac:picMk id="20" creationId="{187835E5-73EC-4BD2-A773-B67E3EB26F0A}"/>
          </ac:picMkLst>
        </pc:picChg>
      </pc:sldChg>
    </pc:docChg>
  </pc:docChgLst>
  <pc:docChgLst>
    <pc:chgData name="Wróbel Anna (wrob)" userId="S::wrob@zhaw.ch::56b18c89-c360-4e7a-b28e-5e4392ee2899" providerId="AD" clId="Web-{51EC8BE9-8814-AE32-410F-826092E802FC}"/>
    <pc:docChg chg="modSld">
      <pc:chgData name="Wróbel Anna (wrob)" userId="S::wrob@zhaw.ch::56b18c89-c360-4e7a-b28e-5e4392ee2899" providerId="AD" clId="Web-{51EC8BE9-8814-AE32-410F-826092E802FC}" dt="2020-05-24T22:26:58.447" v="69" actId="20577"/>
      <pc:docMkLst>
        <pc:docMk/>
      </pc:docMkLst>
      <pc:sldChg chg="modSp">
        <pc:chgData name="Wróbel Anna (wrob)" userId="S::wrob@zhaw.ch::56b18c89-c360-4e7a-b28e-5e4392ee2899" providerId="AD" clId="Web-{51EC8BE9-8814-AE32-410F-826092E802FC}" dt="2020-05-24T22:26:58.447" v="69" actId="20577"/>
        <pc:sldMkLst>
          <pc:docMk/>
          <pc:sldMk cId="3478391890" sldId="275"/>
        </pc:sldMkLst>
        <pc:spChg chg="mod">
          <ac:chgData name="Wróbel Anna (wrob)" userId="S::wrob@zhaw.ch::56b18c89-c360-4e7a-b28e-5e4392ee2899" providerId="AD" clId="Web-{51EC8BE9-8814-AE32-410F-826092E802FC}" dt="2020-05-24T22:26:58.447" v="69" actId="20577"/>
          <ac:spMkLst>
            <pc:docMk/>
            <pc:sldMk cId="3478391890" sldId="275"/>
            <ac:spMk id="4" creationId="{CBC74F38-183B-4A90-9689-B4E22D5376D5}"/>
          </ac:spMkLst>
        </pc:spChg>
      </pc:sldChg>
    </pc:docChg>
  </pc:docChgLst>
  <pc:docChgLst>
    <pc:chgData name="Memeti Nurdzane (memetnur)" userId="18143ace-778d-4fcc-a3d7-b1892decab9d" providerId="ADAL" clId="{ABE5B545-577C-4CC0-814A-E9A1FB547FE1}"/>
    <pc:docChg chg="undo custSel mod addSld delSld modSld sldOrd">
      <pc:chgData name="Memeti Nurdzane (memetnur)" userId="18143ace-778d-4fcc-a3d7-b1892decab9d" providerId="ADAL" clId="{ABE5B545-577C-4CC0-814A-E9A1FB547FE1}" dt="2020-05-26T13:36:15.200" v="2118" actId="20577"/>
      <pc:docMkLst>
        <pc:docMk/>
      </pc:docMkLst>
      <pc:sldChg chg="modTransition modNotesTx">
        <pc:chgData name="Memeti Nurdzane (memetnur)" userId="18143ace-778d-4fcc-a3d7-b1892decab9d" providerId="ADAL" clId="{ABE5B545-577C-4CC0-814A-E9A1FB547FE1}" dt="2020-05-26T13:35:49.324" v="2114" actId="6549"/>
        <pc:sldMkLst>
          <pc:docMk/>
          <pc:sldMk cId="0" sldId="256"/>
        </pc:sldMkLst>
      </pc:sldChg>
      <pc:sldChg chg="modSp modTransition modNotesTx">
        <pc:chgData name="Memeti Nurdzane (memetnur)" userId="18143ace-778d-4fcc-a3d7-b1892decab9d" providerId="ADAL" clId="{ABE5B545-577C-4CC0-814A-E9A1FB547FE1}" dt="2020-05-25T20:56:51.385" v="1937"/>
        <pc:sldMkLst>
          <pc:docMk/>
          <pc:sldMk cId="1865000079" sldId="272"/>
        </pc:sldMkLst>
        <pc:spChg chg="mod">
          <ac:chgData name="Memeti Nurdzane (memetnur)" userId="18143ace-778d-4fcc-a3d7-b1892decab9d" providerId="ADAL" clId="{ABE5B545-577C-4CC0-814A-E9A1FB547FE1}" dt="2020-05-25T12:42:39.550" v="1621" actId="20577"/>
          <ac:spMkLst>
            <pc:docMk/>
            <pc:sldMk cId="1865000079" sldId="272"/>
            <ac:spMk id="9" creationId="{338625B2-1902-4B3C-B9C5-8BBAC8219B5B}"/>
          </ac:spMkLst>
        </pc:spChg>
      </pc:sldChg>
      <pc:sldChg chg="addSp delSp modSp ord modTransition delAnim modAnim modNotesTx">
        <pc:chgData name="Memeti Nurdzane (memetnur)" userId="18143ace-778d-4fcc-a3d7-b1892decab9d" providerId="ADAL" clId="{ABE5B545-577C-4CC0-814A-E9A1FB547FE1}" dt="2020-05-26T13:35:56.514" v="2115" actId="20577"/>
        <pc:sldMkLst>
          <pc:docMk/>
          <pc:sldMk cId="969746826" sldId="273"/>
        </pc:sldMkLst>
        <pc:spChg chg="mod">
          <ac:chgData name="Memeti Nurdzane (memetnur)" userId="18143ace-778d-4fcc-a3d7-b1892decab9d" providerId="ADAL" clId="{ABE5B545-577C-4CC0-814A-E9A1FB547FE1}" dt="2020-05-25T21:07:52.689" v="1948" actId="255"/>
          <ac:spMkLst>
            <pc:docMk/>
            <pc:sldMk cId="969746826" sldId="273"/>
            <ac:spMk id="2" creationId="{5E743002-C376-41A5-B62F-558ACB594BF6}"/>
          </ac:spMkLst>
        </pc:spChg>
        <pc:spChg chg="mod">
          <ac:chgData name="Memeti Nurdzane (memetnur)" userId="18143ace-778d-4fcc-a3d7-b1892decab9d" providerId="ADAL" clId="{ABE5B545-577C-4CC0-814A-E9A1FB547FE1}" dt="2020-05-26T11:40:52.839" v="2113" actId="20577"/>
          <ac:spMkLst>
            <pc:docMk/>
            <pc:sldMk cId="969746826" sldId="273"/>
            <ac:spMk id="4" creationId="{86EBC559-CE38-4569-8C28-E4E74B698803}"/>
          </ac:spMkLst>
        </pc:spChg>
        <pc:spChg chg="mod">
          <ac:chgData name="Memeti Nurdzane (memetnur)" userId="18143ace-778d-4fcc-a3d7-b1892decab9d" providerId="ADAL" clId="{ABE5B545-577C-4CC0-814A-E9A1FB547FE1}" dt="2020-05-26T10:06:41.326" v="2034" actId="1076"/>
          <ac:spMkLst>
            <pc:docMk/>
            <pc:sldMk cId="969746826" sldId="273"/>
            <ac:spMk id="7" creationId="{2B8535EA-5622-40AC-A58E-CEAAC2313FFA}"/>
          </ac:spMkLst>
        </pc:spChg>
        <pc:picChg chg="add del mod ord">
          <ac:chgData name="Memeti Nurdzane (memetnur)" userId="18143ace-778d-4fcc-a3d7-b1892decab9d" providerId="ADAL" clId="{ABE5B545-577C-4CC0-814A-E9A1FB547FE1}" dt="2020-05-26T11:33:34.059" v="2086" actId="478"/>
          <ac:picMkLst>
            <pc:docMk/>
            <pc:sldMk cId="969746826" sldId="273"/>
            <ac:picMk id="5" creationId="{C6DBABD2-93BB-4864-8484-032FB2127D29}"/>
          </ac:picMkLst>
        </pc:picChg>
        <pc:picChg chg="del">
          <ac:chgData name="Memeti Nurdzane (memetnur)" userId="18143ace-778d-4fcc-a3d7-b1892decab9d" providerId="ADAL" clId="{ABE5B545-577C-4CC0-814A-E9A1FB547FE1}" dt="2020-05-26T10:06:00.253" v="2016" actId="478"/>
          <ac:picMkLst>
            <pc:docMk/>
            <pc:sldMk cId="969746826" sldId="273"/>
            <ac:picMk id="6" creationId="{FE898777-D60C-4BE6-9E56-567111BD8D2A}"/>
          </ac:picMkLst>
        </pc:picChg>
        <pc:picChg chg="add mod">
          <ac:chgData name="Memeti Nurdzane (memetnur)" userId="18143ace-778d-4fcc-a3d7-b1892decab9d" providerId="ADAL" clId="{ABE5B545-577C-4CC0-814A-E9A1FB547FE1}" dt="2020-05-26T10:06:03.400" v="2018" actId="1076"/>
          <ac:picMkLst>
            <pc:docMk/>
            <pc:sldMk cId="969746826" sldId="273"/>
            <ac:picMk id="8" creationId="{A02C2737-3584-41C7-9D3B-730497EF1FF2}"/>
          </ac:picMkLst>
        </pc:picChg>
      </pc:sldChg>
      <pc:sldChg chg="modSp modNotesTx">
        <pc:chgData name="Memeti Nurdzane (memetnur)" userId="18143ace-778d-4fcc-a3d7-b1892decab9d" providerId="ADAL" clId="{ABE5B545-577C-4CC0-814A-E9A1FB547FE1}" dt="2020-05-25T12:04:22.626" v="1337" actId="20577"/>
        <pc:sldMkLst>
          <pc:docMk/>
          <pc:sldMk cId="3292367935" sldId="274"/>
        </pc:sldMkLst>
        <pc:spChg chg="mod">
          <ac:chgData name="Memeti Nurdzane (memetnur)" userId="18143ace-778d-4fcc-a3d7-b1892decab9d" providerId="ADAL" clId="{ABE5B545-577C-4CC0-814A-E9A1FB547FE1}" dt="2020-05-25T12:04:22.626" v="1337" actId="20577"/>
          <ac:spMkLst>
            <pc:docMk/>
            <pc:sldMk cId="3292367935" sldId="274"/>
            <ac:spMk id="2" creationId="{84470928-54A7-4707-B008-53A87A64005A}"/>
          </ac:spMkLst>
        </pc:spChg>
        <pc:spChg chg="mod">
          <ac:chgData name="Memeti Nurdzane (memetnur)" userId="18143ace-778d-4fcc-a3d7-b1892decab9d" providerId="ADAL" clId="{ABE5B545-577C-4CC0-814A-E9A1FB547FE1}" dt="2020-05-24T19:14:59.497" v="93" actId="20577"/>
          <ac:spMkLst>
            <pc:docMk/>
            <pc:sldMk cId="3292367935" sldId="274"/>
            <ac:spMk id="4" creationId="{FEA32B83-0B30-428F-9157-B9A2742C8867}"/>
          </ac:spMkLst>
        </pc:spChg>
      </pc:sldChg>
      <pc:sldChg chg="modSp">
        <pc:chgData name="Memeti Nurdzane (memetnur)" userId="18143ace-778d-4fcc-a3d7-b1892decab9d" providerId="ADAL" clId="{ABE5B545-577C-4CC0-814A-E9A1FB547FE1}" dt="2020-05-25T12:23:24.774" v="1493" actId="113"/>
        <pc:sldMkLst>
          <pc:docMk/>
          <pc:sldMk cId="3478391890" sldId="275"/>
        </pc:sldMkLst>
        <pc:spChg chg="mod">
          <ac:chgData name="Memeti Nurdzane (memetnur)" userId="18143ace-778d-4fcc-a3d7-b1892decab9d" providerId="ADAL" clId="{ABE5B545-577C-4CC0-814A-E9A1FB547FE1}" dt="2020-05-25T12:23:24.774" v="1493" actId="113"/>
          <ac:spMkLst>
            <pc:docMk/>
            <pc:sldMk cId="3478391890" sldId="275"/>
            <ac:spMk id="4" creationId="{CBC74F38-183B-4A90-9689-B4E22D5376D5}"/>
          </ac:spMkLst>
        </pc:spChg>
      </pc:sldChg>
      <pc:sldChg chg="modSp modNotesTx">
        <pc:chgData name="Memeti Nurdzane (memetnur)" userId="18143ace-778d-4fcc-a3d7-b1892decab9d" providerId="ADAL" clId="{ABE5B545-577C-4CC0-814A-E9A1FB547FE1}" dt="2020-05-24T19:56:10.867" v="212" actId="20577"/>
        <pc:sldMkLst>
          <pc:docMk/>
          <pc:sldMk cId="2957582412" sldId="276"/>
        </pc:sldMkLst>
        <pc:spChg chg="mod">
          <ac:chgData name="Memeti Nurdzane (memetnur)" userId="18143ace-778d-4fcc-a3d7-b1892decab9d" providerId="ADAL" clId="{ABE5B545-577C-4CC0-814A-E9A1FB547FE1}" dt="2020-05-24T19:55:21.355" v="193" actId="20577"/>
          <ac:spMkLst>
            <pc:docMk/>
            <pc:sldMk cId="2957582412" sldId="276"/>
            <ac:spMk id="5" creationId="{9E8DB20D-C39D-4B33-8403-A910D1F7CD6B}"/>
          </ac:spMkLst>
        </pc:spChg>
      </pc:sldChg>
      <pc:sldChg chg="addSp modSp modNotesTx">
        <pc:chgData name="Memeti Nurdzane (memetnur)" userId="18143ace-778d-4fcc-a3d7-b1892decab9d" providerId="ADAL" clId="{ABE5B545-577C-4CC0-814A-E9A1FB547FE1}" dt="2020-05-26T13:36:15.200" v="2118" actId="20577"/>
        <pc:sldMkLst>
          <pc:docMk/>
          <pc:sldMk cId="2261385785" sldId="277"/>
        </pc:sldMkLst>
        <pc:spChg chg="mod">
          <ac:chgData name="Memeti Nurdzane (memetnur)" userId="18143ace-778d-4fcc-a3d7-b1892decab9d" providerId="ADAL" clId="{ABE5B545-577C-4CC0-814A-E9A1FB547FE1}" dt="2020-05-25T21:11:03.553" v="1954" actId="1076"/>
          <ac:spMkLst>
            <pc:docMk/>
            <pc:sldMk cId="2261385785" sldId="277"/>
            <ac:spMk id="2" creationId="{84470928-54A7-4707-B008-53A87A64005A}"/>
          </ac:spMkLst>
        </pc:spChg>
        <pc:spChg chg="mod">
          <ac:chgData name="Memeti Nurdzane (memetnur)" userId="18143ace-778d-4fcc-a3d7-b1892decab9d" providerId="ADAL" clId="{ABE5B545-577C-4CC0-814A-E9A1FB547FE1}" dt="2020-05-25T12:13:26.293" v="1344" actId="6549"/>
          <ac:spMkLst>
            <pc:docMk/>
            <pc:sldMk cId="2261385785" sldId="277"/>
            <ac:spMk id="4" creationId="{FEA32B83-0B30-428F-9157-B9A2742C8867}"/>
          </ac:spMkLst>
        </pc:spChg>
        <pc:spChg chg="mod">
          <ac:chgData name="Memeti Nurdzane (memetnur)" userId="18143ace-778d-4fcc-a3d7-b1892decab9d" providerId="ADAL" clId="{ABE5B545-577C-4CC0-814A-E9A1FB547FE1}" dt="2020-05-25T12:15:23.620" v="1414" actId="20577"/>
          <ac:spMkLst>
            <pc:docMk/>
            <pc:sldMk cId="2261385785" sldId="277"/>
            <ac:spMk id="5" creationId="{A895C337-5AF8-4D54-A53E-14A232EECA37}"/>
          </ac:spMkLst>
        </pc:spChg>
        <pc:spChg chg="add mod">
          <ac:chgData name="Memeti Nurdzane (memetnur)" userId="18143ace-778d-4fcc-a3d7-b1892decab9d" providerId="ADAL" clId="{ABE5B545-577C-4CC0-814A-E9A1FB547FE1}" dt="2020-05-25T12:15:42.917" v="1420" actId="113"/>
          <ac:spMkLst>
            <pc:docMk/>
            <pc:sldMk cId="2261385785" sldId="277"/>
            <ac:spMk id="8" creationId="{2200D776-B27A-45C9-BDAF-14743F008708}"/>
          </ac:spMkLst>
        </pc:spChg>
        <pc:picChg chg="mod">
          <ac:chgData name="Memeti Nurdzane (memetnur)" userId="18143ace-778d-4fcc-a3d7-b1892decab9d" providerId="ADAL" clId="{ABE5B545-577C-4CC0-814A-E9A1FB547FE1}" dt="2020-05-25T12:15:40.297" v="1419" actId="1076"/>
          <ac:picMkLst>
            <pc:docMk/>
            <pc:sldMk cId="2261385785" sldId="277"/>
            <ac:picMk id="6" creationId="{CE7284B7-19E1-4B66-9977-E039D37CF40C}"/>
          </ac:picMkLst>
        </pc:picChg>
        <pc:picChg chg="mod">
          <ac:chgData name="Memeti Nurdzane (memetnur)" userId="18143ace-778d-4fcc-a3d7-b1892decab9d" providerId="ADAL" clId="{ABE5B545-577C-4CC0-814A-E9A1FB547FE1}" dt="2020-05-25T12:15:28.960" v="1416" actId="1076"/>
          <ac:picMkLst>
            <pc:docMk/>
            <pc:sldMk cId="2261385785" sldId="277"/>
            <ac:picMk id="7" creationId="{89B67B2D-0B02-4BFD-AE5D-0EC15815992A}"/>
          </ac:picMkLst>
        </pc:picChg>
      </pc:sldChg>
      <pc:sldChg chg="addSp modSp modNotesTx">
        <pc:chgData name="Memeti Nurdzane (memetnur)" userId="18143ace-778d-4fcc-a3d7-b1892decab9d" providerId="ADAL" clId="{ABE5B545-577C-4CC0-814A-E9A1FB547FE1}" dt="2020-05-26T13:36:01.097" v="2116" actId="20577"/>
        <pc:sldMkLst>
          <pc:docMk/>
          <pc:sldMk cId="4001518296" sldId="278"/>
        </pc:sldMkLst>
        <pc:spChg chg="mod">
          <ac:chgData name="Memeti Nurdzane (memetnur)" userId="18143ace-778d-4fcc-a3d7-b1892decab9d" providerId="ADAL" clId="{ABE5B545-577C-4CC0-814A-E9A1FB547FE1}" dt="2020-05-25T21:08:01.599" v="1949" actId="255"/>
          <ac:spMkLst>
            <pc:docMk/>
            <pc:sldMk cId="4001518296" sldId="278"/>
            <ac:spMk id="2" creationId="{5E743002-C376-41A5-B62F-558ACB594BF6}"/>
          </ac:spMkLst>
        </pc:spChg>
        <pc:spChg chg="mod">
          <ac:chgData name="Memeti Nurdzane (memetnur)" userId="18143ace-778d-4fcc-a3d7-b1892decab9d" providerId="ADAL" clId="{ABE5B545-577C-4CC0-814A-E9A1FB547FE1}" dt="2020-05-26T10:43:15.436" v="2081" actId="20577"/>
          <ac:spMkLst>
            <pc:docMk/>
            <pc:sldMk cId="4001518296" sldId="278"/>
            <ac:spMk id="4" creationId="{86EBC559-CE38-4569-8C28-E4E74B698803}"/>
          </ac:spMkLst>
        </pc:spChg>
        <pc:spChg chg="mod">
          <ac:chgData name="Memeti Nurdzane (memetnur)" userId="18143ace-778d-4fcc-a3d7-b1892decab9d" providerId="ADAL" clId="{ABE5B545-577C-4CC0-814A-E9A1FB547FE1}" dt="2020-05-23T17:08:18.742" v="29" actId="1076"/>
          <ac:spMkLst>
            <pc:docMk/>
            <pc:sldMk cId="4001518296" sldId="278"/>
            <ac:spMk id="7" creationId="{2B8535EA-5622-40AC-A58E-CEAAC2313FFA}"/>
          </ac:spMkLst>
        </pc:spChg>
        <pc:picChg chg="add mod ord">
          <ac:chgData name="Memeti Nurdzane (memetnur)" userId="18143ace-778d-4fcc-a3d7-b1892decab9d" providerId="ADAL" clId="{ABE5B545-577C-4CC0-814A-E9A1FB547FE1}" dt="2020-05-23T17:06:52.507" v="9" actId="167"/>
          <ac:picMkLst>
            <pc:docMk/>
            <pc:sldMk cId="4001518296" sldId="278"/>
            <ac:picMk id="5" creationId="{8785E0F8-C007-4B66-A003-E8DD0AD0C883}"/>
          </ac:picMkLst>
        </pc:picChg>
      </pc:sldChg>
      <pc:sldChg chg="modSp">
        <pc:chgData name="Memeti Nurdzane (memetnur)" userId="18143ace-778d-4fcc-a3d7-b1892decab9d" providerId="ADAL" clId="{ABE5B545-577C-4CC0-814A-E9A1FB547FE1}" dt="2020-05-25T12:04:29.456" v="1343" actId="5793"/>
        <pc:sldMkLst>
          <pc:docMk/>
          <pc:sldMk cId="2332708483" sldId="279"/>
        </pc:sldMkLst>
        <pc:spChg chg="mod">
          <ac:chgData name="Memeti Nurdzane (memetnur)" userId="18143ace-778d-4fcc-a3d7-b1892decab9d" providerId="ADAL" clId="{ABE5B545-577C-4CC0-814A-E9A1FB547FE1}" dt="2020-05-25T12:04:29.456" v="1343" actId="5793"/>
          <ac:spMkLst>
            <pc:docMk/>
            <pc:sldMk cId="2332708483" sldId="279"/>
            <ac:spMk id="2" creationId="{B623BF9F-D44A-4CA0-814C-EED5F138335D}"/>
          </ac:spMkLst>
        </pc:spChg>
      </pc:sldChg>
      <pc:sldChg chg="modSp del modNotesTx">
        <pc:chgData name="Memeti Nurdzane (memetnur)" userId="18143ace-778d-4fcc-a3d7-b1892decab9d" providerId="ADAL" clId="{ABE5B545-577C-4CC0-814A-E9A1FB547FE1}" dt="2020-05-26T11:30:47.094" v="2085" actId="2696"/>
        <pc:sldMkLst>
          <pc:docMk/>
          <pc:sldMk cId="2968564781" sldId="280"/>
        </pc:sldMkLst>
        <pc:spChg chg="mod">
          <ac:chgData name="Memeti Nurdzane (memetnur)" userId="18143ace-778d-4fcc-a3d7-b1892decab9d" providerId="ADAL" clId="{ABE5B545-577C-4CC0-814A-E9A1FB547FE1}" dt="2020-05-25T12:04:14.756" v="1333" actId="5793"/>
          <ac:spMkLst>
            <pc:docMk/>
            <pc:sldMk cId="2968564781" sldId="280"/>
            <ac:spMk id="2" creationId="{F92217F9-287B-4AAF-B5F6-CE50CDC82F1E}"/>
          </ac:spMkLst>
        </pc:spChg>
        <pc:spChg chg="mod">
          <ac:chgData name="Memeti Nurdzane (memetnur)" userId="18143ace-778d-4fcc-a3d7-b1892decab9d" providerId="ADAL" clId="{ABE5B545-577C-4CC0-814A-E9A1FB547FE1}" dt="2020-05-26T10:48:54.856" v="2082" actId="20577"/>
          <ac:spMkLst>
            <pc:docMk/>
            <pc:sldMk cId="2968564781" sldId="280"/>
            <ac:spMk id="4" creationId="{8662BCC3-D582-4277-B6FB-ECFADCA5337C}"/>
          </ac:spMkLst>
        </pc:spChg>
      </pc:sldChg>
      <pc:sldChg chg="modSp modNotesTx">
        <pc:chgData name="Memeti Nurdzane (memetnur)" userId="18143ace-778d-4fcc-a3d7-b1892decab9d" providerId="ADAL" clId="{ABE5B545-577C-4CC0-814A-E9A1FB547FE1}" dt="2020-05-26T13:36:04.142" v="2117" actId="20577"/>
        <pc:sldMkLst>
          <pc:docMk/>
          <pc:sldMk cId="3528394629" sldId="281"/>
        </pc:sldMkLst>
        <pc:spChg chg="mod">
          <ac:chgData name="Memeti Nurdzane (memetnur)" userId="18143ace-778d-4fcc-a3d7-b1892decab9d" providerId="ADAL" clId="{ABE5B545-577C-4CC0-814A-E9A1FB547FE1}" dt="2020-05-25T21:07:33.132" v="1945" actId="255"/>
          <ac:spMkLst>
            <pc:docMk/>
            <pc:sldMk cId="3528394629" sldId="281"/>
            <ac:spMk id="2" creationId="{93A4A947-16FC-4B70-B6F2-14DBCFC6AD3C}"/>
          </ac:spMkLst>
        </pc:spChg>
        <pc:spChg chg="mod">
          <ac:chgData name="Memeti Nurdzane (memetnur)" userId="18143ace-778d-4fcc-a3d7-b1892decab9d" providerId="ADAL" clId="{ABE5B545-577C-4CC0-814A-E9A1FB547FE1}" dt="2020-05-25T10:06:53.131" v="687" actId="20577"/>
          <ac:spMkLst>
            <pc:docMk/>
            <pc:sldMk cId="3528394629" sldId="281"/>
            <ac:spMk id="4" creationId="{FCFAC42B-BFAB-491C-A1B4-8BD30C62FF5A}"/>
          </ac:spMkLst>
        </pc:spChg>
        <pc:picChg chg="mod">
          <ac:chgData name="Memeti Nurdzane (memetnur)" userId="18143ace-778d-4fcc-a3d7-b1892decab9d" providerId="ADAL" clId="{ABE5B545-577C-4CC0-814A-E9A1FB547FE1}" dt="2020-05-25T10:23:26.240" v="695" actId="14100"/>
          <ac:picMkLst>
            <pc:docMk/>
            <pc:sldMk cId="3528394629" sldId="281"/>
            <ac:picMk id="5" creationId="{80199ADB-FD7B-481E-B6F2-F517F9BBD93E}"/>
          </ac:picMkLst>
        </pc:picChg>
      </pc:sldChg>
      <pc:sldChg chg="modSp">
        <pc:chgData name="Memeti Nurdzane (memetnur)" userId="18143ace-778d-4fcc-a3d7-b1892decab9d" providerId="ADAL" clId="{ABE5B545-577C-4CC0-814A-E9A1FB547FE1}" dt="2020-05-24T21:43:58.602" v="468"/>
        <pc:sldMkLst>
          <pc:docMk/>
          <pc:sldMk cId="2175100499" sldId="283"/>
        </pc:sldMkLst>
        <pc:spChg chg="mod">
          <ac:chgData name="Memeti Nurdzane (memetnur)" userId="18143ace-778d-4fcc-a3d7-b1892decab9d" providerId="ADAL" clId="{ABE5B545-577C-4CC0-814A-E9A1FB547FE1}" dt="2020-05-24T21:43:58.602" v="468"/>
          <ac:spMkLst>
            <pc:docMk/>
            <pc:sldMk cId="2175100499" sldId="283"/>
            <ac:spMk id="4" creationId="{EB11C78E-9D34-456D-A4C3-5BD024A4A775}"/>
          </ac:spMkLst>
        </pc:spChg>
      </pc:sldChg>
      <pc:sldChg chg="add del">
        <pc:chgData name="Memeti Nurdzane (memetnur)" userId="18143ace-778d-4fcc-a3d7-b1892decab9d" providerId="ADAL" clId="{ABE5B545-577C-4CC0-814A-E9A1FB547FE1}" dt="2020-05-24T21:05:16.507" v="366"/>
        <pc:sldMkLst>
          <pc:docMk/>
          <pc:sldMk cId="376491365" sldId="284"/>
        </pc:sldMkLst>
      </pc:sldChg>
      <pc:sldChg chg="modSp add del modNotesTx">
        <pc:chgData name="Memeti Nurdzane (memetnur)" userId="18143ace-778d-4fcc-a3d7-b1892decab9d" providerId="ADAL" clId="{ABE5B545-577C-4CC0-814A-E9A1FB547FE1}" dt="2020-05-24T21:40:43.671" v="464" actId="2696"/>
        <pc:sldMkLst>
          <pc:docMk/>
          <pc:sldMk cId="4240846757" sldId="284"/>
        </pc:sldMkLst>
        <pc:spChg chg="mod">
          <ac:chgData name="Memeti Nurdzane (memetnur)" userId="18143ace-778d-4fcc-a3d7-b1892decab9d" providerId="ADAL" clId="{ABE5B545-577C-4CC0-814A-E9A1FB547FE1}" dt="2020-05-24T21:05:56.254" v="405" actId="20577"/>
          <ac:spMkLst>
            <pc:docMk/>
            <pc:sldMk cId="4240846757" sldId="284"/>
            <ac:spMk id="2" creationId="{3F40B6B2-F31F-499E-9A5F-4953592FCD5B}"/>
          </ac:spMkLst>
        </pc:spChg>
        <pc:spChg chg="mod">
          <ac:chgData name="Memeti Nurdzane (memetnur)" userId="18143ace-778d-4fcc-a3d7-b1892decab9d" providerId="ADAL" clId="{ABE5B545-577C-4CC0-814A-E9A1FB547FE1}" dt="2020-05-24T21:06:19.250" v="411" actId="12"/>
          <ac:spMkLst>
            <pc:docMk/>
            <pc:sldMk cId="4240846757" sldId="284"/>
            <ac:spMk id="4" creationId="{A80DA5EE-8F49-437F-B46F-07635254CE3E}"/>
          </ac:spMkLst>
        </pc:spChg>
      </pc:sldChg>
      <pc:sldChg chg="modSp">
        <pc:chgData name="Memeti Nurdzane (memetnur)" userId="18143ace-778d-4fcc-a3d7-b1892decab9d" providerId="ADAL" clId="{ABE5B545-577C-4CC0-814A-E9A1FB547FE1}" dt="2020-05-25T21:10:58.884" v="1952" actId="255"/>
        <pc:sldMkLst>
          <pc:docMk/>
          <pc:sldMk cId="3269309037" sldId="285"/>
        </pc:sldMkLst>
        <pc:spChg chg="mod">
          <ac:chgData name="Memeti Nurdzane (memetnur)" userId="18143ace-778d-4fcc-a3d7-b1892decab9d" providerId="ADAL" clId="{ABE5B545-577C-4CC0-814A-E9A1FB547FE1}" dt="2020-05-25T21:10:58.884" v="1952" actId="255"/>
          <ac:spMkLst>
            <pc:docMk/>
            <pc:sldMk cId="3269309037" sldId="285"/>
            <ac:spMk id="2" creationId="{5F8F79B4-2127-4D23-B5E8-F8CF4E794D79}"/>
          </ac:spMkLst>
        </pc:spChg>
        <pc:spChg chg="mod">
          <ac:chgData name="Memeti Nurdzane (memetnur)" userId="18143ace-778d-4fcc-a3d7-b1892decab9d" providerId="ADAL" clId="{ABE5B545-577C-4CC0-814A-E9A1FB547FE1}" dt="2020-05-25T21:10:34.854" v="1951" actId="5793"/>
          <ac:spMkLst>
            <pc:docMk/>
            <pc:sldMk cId="3269309037" sldId="285"/>
            <ac:spMk id="4" creationId="{F83B1C60-5BD2-44EC-A4E5-F27A0DC989B2}"/>
          </ac:spMkLst>
        </pc:spChg>
      </pc:sldChg>
      <pc:sldChg chg="addSp delSp modSp add ord modAnim">
        <pc:chgData name="Memeti Nurdzane (memetnur)" userId="18143ace-778d-4fcc-a3d7-b1892decab9d" providerId="ADAL" clId="{ABE5B545-577C-4CC0-814A-E9A1FB547FE1}" dt="2020-05-25T12:22:39.472" v="1492" actId="20577"/>
        <pc:sldMkLst>
          <pc:docMk/>
          <pc:sldMk cId="4059291858" sldId="286"/>
        </pc:sldMkLst>
        <pc:spChg chg="del">
          <ac:chgData name="Memeti Nurdzane (memetnur)" userId="18143ace-778d-4fcc-a3d7-b1892decab9d" providerId="ADAL" clId="{ABE5B545-577C-4CC0-814A-E9A1FB547FE1}" dt="2020-05-24T21:43:40.358" v="467" actId="26606"/>
          <ac:spMkLst>
            <pc:docMk/>
            <pc:sldMk cId="4059291858" sldId="286"/>
            <ac:spMk id="2" creationId="{809061E3-44F2-49A3-8D67-0D26EE039F33}"/>
          </ac:spMkLst>
        </pc:spChg>
        <pc:spChg chg="add mod">
          <ac:chgData name="Memeti Nurdzane (memetnur)" userId="18143ace-778d-4fcc-a3d7-b1892decab9d" providerId="ADAL" clId="{ABE5B545-577C-4CC0-814A-E9A1FB547FE1}" dt="2020-05-25T12:21:21.645" v="1484" actId="20577"/>
          <ac:spMkLst>
            <pc:docMk/>
            <pc:sldMk cId="4059291858" sldId="286"/>
            <ac:spMk id="2" creationId="{CE72320F-E152-4443-97D8-EF6FB2E0B929}"/>
          </ac:spMkLst>
        </pc:spChg>
        <pc:spChg chg="mod">
          <ac:chgData name="Memeti Nurdzane (memetnur)" userId="18143ace-778d-4fcc-a3d7-b1892decab9d" providerId="ADAL" clId="{ABE5B545-577C-4CC0-814A-E9A1FB547FE1}" dt="2020-05-24T21:43:40.358" v="467" actId="26606"/>
          <ac:spMkLst>
            <pc:docMk/>
            <pc:sldMk cId="4059291858" sldId="286"/>
            <ac:spMk id="3" creationId="{B5CF7EEC-8F5F-46BF-B90C-2E32F0D222C0}"/>
          </ac:spMkLst>
        </pc:spChg>
        <pc:spChg chg="add del">
          <ac:chgData name="Memeti Nurdzane (memetnur)" userId="18143ace-778d-4fcc-a3d7-b1892decab9d" providerId="ADAL" clId="{ABE5B545-577C-4CC0-814A-E9A1FB547FE1}" dt="2020-05-25T12:18:35.787" v="1446"/>
          <ac:spMkLst>
            <pc:docMk/>
            <pc:sldMk cId="4059291858" sldId="286"/>
            <ac:spMk id="4" creationId="{2F1ACEB9-5644-44E3-9584-58B9B83E088D}"/>
          </ac:spMkLst>
        </pc:spChg>
        <pc:spChg chg="del">
          <ac:chgData name="Memeti Nurdzane (memetnur)" userId="18143ace-778d-4fcc-a3d7-b1892decab9d" providerId="ADAL" clId="{ABE5B545-577C-4CC0-814A-E9A1FB547FE1}" dt="2020-05-24T21:43:37.260" v="466"/>
          <ac:spMkLst>
            <pc:docMk/>
            <pc:sldMk cId="4059291858" sldId="286"/>
            <ac:spMk id="4" creationId="{8060F67C-E3C6-462D-98A1-76195A0D3DA0}"/>
          </ac:spMkLst>
        </pc:spChg>
        <pc:spChg chg="add del mod">
          <ac:chgData name="Memeti Nurdzane (memetnur)" userId="18143ace-778d-4fcc-a3d7-b1892decab9d" providerId="ADAL" clId="{ABE5B545-577C-4CC0-814A-E9A1FB547FE1}" dt="2020-05-25T12:20:47.700" v="1476" actId="478"/>
          <ac:spMkLst>
            <pc:docMk/>
            <pc:sldMk cId="4059291858" sldId="286"/>
            <ac:spMk id="6" creationId="{D661AEF2-A880-402E-9E07-113354FB98C7}"/>
          </ac:spMkLst>
        </pc:spChg>
        <pc:spChg chg="add mod">
          <ac:chgData name="Memeti Nurdzane (memetnur)" userId="18143ace-778d-4fcc-a3d7-b1892decab9d" providerId="ADAL" clId="{ABE5B545-577C-4CC0-814A-E9A1FB547FE1}" dt="2020-05-25T12:20:18.683" v="1471" actId="20577"/>
          <ac:spMkLst>
            <pc:docMk/>
            <pc:sldMk cId="4059291858" sldId="286"/>
            <ac:spMk id="7" creationId="{78EFBBF2-6170-46DF-AA21-5F863AF9F5A0}"/>
          </ac:spMkLst>
        </pc:spChg>
        <pc:spChg chg="add mod">
          <ac:chgData name="Memeti Nurdzane (memetnur)" userId="18143ace-778d-4fcc-a3d7-b1892decab9d" providerId="ADAL" clId="{ABE5B545-577C-4CC0-814A-E9A1FB547FE1}" dt="2020-05-25T12:19:25.026" v="1465" actId="1076"/>
          <ac:spMkLst>
            <pc:docMk/>
            <pc:sldMk cId="4059291858" sldId="286"/>
            <ac:spMk id="8" creationId="{D0BFE9AD-6490-4FFC-9CEA-C6BD1080B034}"/>
          </ac:spMkLst>
        </pc:spChg>
        <pc:spChg chg="add mod">
          <ac:chgData name="Memeti Nurdzane (memetnur)" userId="18143ace-778d-4fcc-a3d7-b1892decab9d" providerId="ADAL" clId="{ABE5B545-577C-4CC0-814A-E9A1FB547FE1}" dt="2020-05-25T12:21:05.681" v="1478" actId="207"/>
          <ac:spMkLst>
            <pc:docMk/>
            <pc:sldMk cId="4059291858" sldId="286"/>
            <ac:spMk id="9" creationId="{9DB42C89-6790-40AF-8995-4162FE6B84DE}"/>
          </ac:spMkLst>
        </pc:spChg>
        <pc:spChg chg="add mod">
          <ac:chgData name="Memeti Nurdzane (memetnur)" userId="18143ace-778d-4fcc-a3d7-b1892decab9d" providerId="ADAL" clId="{ABE5B545-577C-4CC0-814A-E9A1FB547FE1}" dt="2020-05-25T12:22:39.472" v="1492" actId="20577"/>
          <ac:spMkLst>
            <pc:docMk/>
            <pc:sldMk cId="4059291858" sldId="286"/>
            <ac:spMk id="10" creationId="{13E1CA94-D1D0-4F80-9B1C-B226BB78C849}"/>
          </ac:spMkLst>
        </pc:spChg>
        <pc:picChg chg="add mod">
          <ac:chgData name="Memeti Nurdzane (memetnur)" userId="18143ace-778d-4fcc-a3d7-b1892decab9d" providerId="ADAL" clId="{ABE5B545-577C-4CC0-814A-E9A1FB547FE1}" dt="2020-05-25T12:18:28.560" v="1443" actId="1076"/>
          <ac:picMkLst>
            <pc:docMk/>
            <pc:sldMk cId="4059291858" sldId="286"/>
            <ac:picMk id="5" creationId="{0AC0982C-0B49-4045-B4E7-B767D97EAA8B}"/>
          </ac:picMkLst>
        </pc:picChg>
      </pc:sldChg>
      <pc:sldChg chg="modSp">
        <pc:chgData name="Memeti Nurdzane (memetnur)" userId="18143ace-778d-4fcc-a3d7-b1892decab9d" providerId="ADAL" clId="{ABE5B545-577C-4CC0-814A-E9A1FB547FE1}" dt="2020-05-25T11:56:47.455" v="1132" actId="6549"/>
        <pc:sldMkLst>
          <pc:docMk/>
          <pc:sldMk cId="2425541142" sldId="287"/>
        </pc:sldMkLst>
        <pc:spChg chg="mod">
          <ac:chgData name="Memeti Nurdzane (memetnur)" userId="18143ace-778d-4fcc-a3d7-b1892decab9d" providerId="ADAL" clId="{ABE5B545-577C-4CC0-814A-E9A1FB547FE1}" dt="2020-05-25T11:56:47.455" v="1132" actId="6549"/>
          <ac:spMkLst>
            <pc:docMk/>
            <pc:sldMk cId="2425541142" sldId="287"/>
            <ac:spMk id="2" creationId="{CA79A3F5-492D-4D90-8148-B280E342F80E}"/>
          </ac:spMkLst>
        </pc:spChg>
      </pc:sldChg>
      <pc:sldChg chg="modSp ord modNotesTx">
        <pc:chgData name="Memeti Nurdzane (memetnur)" userId="18143ace-778d-4fcc-a3d7-b1892decab9d" providerId="ADAL" clId="{ABE5B545-577C-4CC0-814A-E9A1FB547FE1}" dt="2020-05-25T21:00:12.361" v="1938"/>
        <pc:sldMkLst>
          <pc:docMk/>
          <pc:sldMk cId="3411592825" sldId="289"/>
        </pc:sldMkLst>
        <pc:spChg chg="mod">
          <ac:chgData name="Memeti Nurdzane (memetnur)" userId="18143ace-778d-4fcc-a3d7-b1892decab9d" providerId="ADAL" clId="{ABE5B545-577C-4CC0-814A-E9A1FB547FE1}" dt="2020-05-25T12:47:46.640" v="1637" actId="20577"/>
          <ac:spMkLst>
            <pc:docMk/>
            <pc:sldMk cId="3411592825" sldId="289"/>
            <ac:spMk id="2" creationId="{98BCA5B7-EC16-45EA-A2A7-701D6FAA1340}"/>
          </ac:spMkLst>
        </pc:spChg>
      </pc:sldChg>
      <pc:sldChg chg="modSp ord">
        <pc:chgData name="Memeti Nurdzane (memetnur)" userId="18143ace-778d-4fcc-a3d7-b1892decab9d" providerId="ADAL" clId="{ABE5B545-577C-4CC0-814A-E9A1FB547FE1}" dt="2020-05-25T21:11:32.540" v="1961" actId="5793"/>
        <pc:sldMkLst>
          <pc:docMk/>
          <pc:sldMk cId="2055180215" sldId="290"/>
        </pc:sldMkLst>
        <pc:spChg chg="mod">
          <ac:chgData name="Memeti Nurdzane (memetnur)" userId="18143ace-778d-4fcc-a3d7-b1892decab9d" providerId="ADAL" clId="{ABE5B545-577C-4CC0-814A-E9A1FB547FE1}" dt="2020-05-25T21:11:32.540" v="1961" actId="5793"/>
          <ac:spMkLst>
            <pc:docMk/>
            <pc:sldMk cId="2055180215" sldId="290"/>
            <ac:spMk id="2" creationId="{C3357989-CBEB-49F2-8A21-22634E4A2316}"/>
          </ac:spMkLst>
        </pc:spChg>
      </pc:sldChg>
      <pc:sldChg chg="modSp">
        <pc:chgData name="Memeti Nurdzane (memetnur)" userId="18143ace-778d-4fcc-a3d7-b1892decab9d" providerId="ADAL" clId="{ABE5B545-577C-4CC0-814A-E9A1FB547FE1}" dt="2020-05-25T21:11:18.147" v="1957" actId="20577"/>
        <pc:sldMkLst>
          <pc:docMk/>
          <pc:sldMk cId="2615748454" sldId="291"/>
        </pc:sldMkLst>
        <pc:spChg chg="mod">
          <ac:chgData name="Memeti Nurdzane (memetnur)" userId="18143ace-778d-4fcc-a3d7-b1892decab9d" providerId="ADAL" clId="{ABE5B545-577C-4CC0-814A-E9A1FB547FE1}" dt="2020-05-25T21:11:18.147" v="1957" actId="20577"/>
          <ac:spMkLst>
            <pc:docMk/>
            <pc:sldMk cId="2615748454" sldId="291"/>
            <ac:spMk id="2" creationId="{5F8F79B4-2127-4D23-B5E8-F8CF4E794D79}"/>
          </ac:spMkLst>
        </pc:spChg>
        <pc:picChg chg="mod">
          <ac:chgData name="Memeti Nurdzane (memetnur)" userId="18143ace-778d-4fcc-a3d7-b1892decab9d" providerId="ADAL" clId="{ABE5B545-577C-4CC0-814A-E9A1FB547FE1}" dt="2020-05-25T20:54:48.533" v="1931" actId="1076"/>
          <ac:picMkLst>
            <pc:docMk/>
            <pc:sldMk cId="2615748454" sldId="291"/>
            <ac:picMk id="6" creationId="{735A240E-8B7B-4576-845F-B94B73C58932}"/>
          </ac:picMkLst>
        </pc:picChg>
        <pc:picChg chg="mod">
          <ac:chgData name="Memeti Nurdzane (memetnur)" userId="18143ace-778d-4fcc-a3d7-b1892decab9d" providerId="ADAL" clId="{ABE5B545-577C-4CC0-814A-E9A1FB547FE1}" dt="2020-05-25T20:54:47.886" v="1930" actId="1076"/>
          <ac:picMkLst>
            <pc:docMk/>
            <pc:sldMk cId="2615748454" sldId="291"/>
            <ac:picMk id="7" creationId="{2898DFF0-08F8-40E2-B0F9-FF45C4E70744}"/>
          </ac:picMkLst>
        </pc:picChg>
      </pc:sldChg>
    </pc:docChg>
  </pc:docChgLst>
  <pc:docChgLst>
    <pc:chgData name="Wróbel Anna (wrob)" userId="S::wrob@zhaw.ch::56b18c89-c360-4e7a-b28e-5e4392ee2899" providerId="AD" clId="Web-{71282A05-F2C3-9BD3-9FDF-0B00D7B9863C}"/>
    <pc:docChg chg="addSld delSld modSld sldOrd">
      <pc:chgData name="Wróbel Anna (wrob)" userId="S::wrob@zhaw.ch::56b18c89-c360-4e7a-b28e-5e4392ee2899" providerId="AD" clId="Web-{71282A05-F2C3-9BD3-9FDF-0B00D7B9863C}" dt="2020-05-24T21:53:33.922" v="1766" actId="20577"/>
      <pc:docMkLst>
        <pc:docMk/>
      </pc:docMkLst>
      <pc:sldChg chg="addSp delSp modSp">
        <pc:chgData name="Wróbel Anna (wrob)" userId="S::wrob@zhaw.ch::56b18c89-c360-4e7a-b28e-5e4392ee2899" providerId="AD" clId="Web-{71282A05-F2C3-9BD3-9FDF-0B00D7B9863C}" dt="2020-05-24T20:38:35.209" v="318" actId="20577"/>
        <pc:sldMkLst>
          <pc:docMk/>
          <pc:sldMk cId="3292367935" sldId="274"/>
        </pc:sldMkLst>
        <pc:spChg chg="mod">
          <ac:chgData name="Wróbel Anna (wrob)" userId="S::wrob@zhaw.ch::56b18c89-c360-4e7a-b28e-5e4392ee2899" providerId="AD" clId="Web-{71282A05-F2C3-9BD3-9FDF-0B00D7B9863C}" dt="2020-05-24T20:37:56.568" v="288" actId="20577"/>
          <ac:spMkLst>
            <pc:docMk/>
            <pc:sldMk cId="3292367935" sldId="274"/>
            <ac:spMk id="2" creationId="{84470928-54A7-4707-B008-53A87A64005A}"/>
          </ac:spMkLst>
        </pc:spChg>
        <pc:spChg chg="del">
          <ac:chgData name="Wróbel Anna (wrob)" userId="S::wrob@zhaw.ch::56b18c89-c360-4e7a-b28e-5e4392ee2899" providerId="AD" clId="Web-{71282A05-F2C3-9BD3-9FDF-0B00D7B9863C}" dt="2020-05-24T20:14:45.420" v="22"/>
          <ac:spMkLst>
            <pc:docMk/>
            <pc:sldMk cId="3292367935" sldId="274"/>
            <ac:spMk id="4" creationId="{FEA32B83-0B30-428F-9157-B9A2742C8867}"/>
          </ac:spMkLst>
        </pc:spChg>
        <pc:spChg chg="del">
          <ac:chgData name="Wróbel Anna (wrob)" userId="S::wrob@zhaw.ch::56b18c89-c360-4e7a-b28e-5e4392ee2899" providerId="AD" clId="Web-{71282A05-F2C3-9BD3-9FDF-0B00D7B9863C}" dt="2020-05-24T20:14:24.874" v="0"/>
          <ac:spMkLst>
            <pc:docMk/>
            <pc:sldMk cId="3292367935" sldId="274"/>
            <ac:spMk id="5" creationId="{A895C337-5AF8-4D54-A53E-14A232EECA37}"/>
          </ac:spMkLst>
        </pc:spChg>
        <pc:spChg chg="add del mod">
          <ac:chgData name="Wróbel Anna (wrob)" userId="S::wrob@zhaw.ch::56b18c89-c360-4e7a-b28e-5e4392ee2899" providerId="AD" clId="Web-{71282A05-F2C3-9BD3-9FDF-0B00D7B9863C}" dt="2020-05-24T20:17:12.952" v="23"/>
          <ac:spMkLst>
            <pc:docMk/>
            <pc:sldMk cId="3292367935" sldId="274"/>
            <ac:spMk id="7" creationId="{700C6E20-DF6B-463A-AE30-BD3FB47726E9}"/>
          </ac:spMkLst>
        </pc:spChg>
        <pc:spChg chg="add del mod">
          <ac:chgData name="Wróbel Anna (wrob)" userId="S::wrob@zhaw.ch::56b18c89-c360-4e7a-b28e-5e4392ee2899" providerId="AD" clId="Web-{71282A05-F2C3-9BD3-9FDF-0B00D7B9863C}" dt="2020-05-24T20:36:38.912" v="248"/>
          <ac:spMkLst>
            <pc:docMk/>
            <pc:sldMk cId="3292367935" sldId="274"/>
            <ac:spMk id="10" creationId="{0017F87A-0D60-400D-9893-E5F038B804D6}"/>
          </ac:spMkLst>
        </pc:spChg>
        <pc:spChg chg="add del mod">
          <ac:chgData name="Wróbel Anna (wrob)" userId="S::wrob@zhaw.ch::56b18c89-c360-4e7a-b28e-5e4392ee2899" providerId="AD" clId="Web-{71282A05-F2C3-9BD3-9FDF-0B00D7B9863C}" dt="2020-05-24T20:36:44.990" v="249"/>
          <ac:spMkLst>
            <pc:docMk/>
            <pc:sldMk cId="3292367935" sldId="274"/>
            <ac:spMk id="11" creationId="{B21057A9-0C1B-4F47-8681-1650CFA639A4}"/>
          </ac:spMkLst>
        </pc:spChg>
        <pc:spChg chg="add del mod">
          <ac:chgData name="Wróbel Anna (wrob)" userId="S::wrob@zhaw.ch::56b18c89-c360-4e7a-b28e-5e4392ee2899" providerId="AD" clId="Web-{71282A05-F2C3-9BD3-9FDF-0B00D7B9863C}" dt="2020-05-24T20:34:15.099" v="172"/>
          <ac:spMkLst>
            <pc:docMk/>
            <pc:sldMk cId="3292367935" sldId="274"/>
            <ac:spMk id="12" creationId="{2208FB64-1F00-4C6E-A8F3-66A832D49635}"/>
          </ac:spMkLst>
        </pc:spChg>
        <pc:spChg chg="add mod">
          <ac:chgData name="Wróbel Anna (wrob)" userId="S::wrob@zhaw.ch::56b18c89-c360-4e7a-b28e-5e4392ee2899" providerId="AD" clId="Web-{71282A05-F2C3-9BD3-9FDF-0B00D7B9863C}" dt="2020-05-24T20:38:35.209" v="318" actId="20577"/>
          <ac:spMkLst>
            <pc:docMk/>
            <pc:sldMk cId="3292367935" sldId="274"/>
            <ac:spMk id="13" creationId="{14C41C76-3A78-44A1-9B9F-B7A0CABB3F4F}"/>
          </ac:spMkLst>
        </pc:spChg>
        <pc:picChg chg="add mod">
          <ac:chgData name="Wróbel Anna (wrob)" userId="S::wrob@zhaw.ch::56b18c89-c360-4e7a-b28e-5e4392ee2899" providerId="AD" clId="Web-{71282A05-F2C3-9BD3-9FDF-0B00D7B9863C}" dt="2020-05-24T20:36:48.256" v="250" actId="1076"/>
          <ac:picMkLst>
            <pc:docMk/>
            <pc:sldMk cId="3292367935" sldId="274"/>
            <ac:picMk id="8" creationId="{32EC93C6-D834-4598-9106-E24839153808}"/>
          </ac:picMkLst>
        </pc:picChg>
        <pc:picChg chg="add del mod">
          <ac:chgData name="Wróbel Anna (wrob)" userId="S::wrob@zhaw.ch::56b18c89-c360-4e7a-b28e-5e4392ee2899" providerId="AD" clId="Web-{71282A05-F2C3-9BD3-9FDF-0B00D7B9863C}" dt="2020-05-24T20:33:48.364" v="155"/>
          <ac:picMkLst>
            <pc:docMk/>
            <pc:sldMk cId="3292367935" sldId="274"/>
            <ac:picMk id="9" creationId="{9F1C547E-7FB1-49D6-8E06-0A8A26F25BEA}"/>
          </ac:picMkLst>
        </pc:picChg>
      </pc:sldChg>
      <pc:sldChg chg="delSp modSp">
        <pc:chgData name="Wróbel Anna (wrob)" userId="S::wrob@zhaw.ch::56b18c89-c360-4e7a-b28e-5e4392ee2899" providerId="AD" clId="Web-{71282A05-F2C3-9BD3-9FDF-0B00D7B9863C}" dt="2020-05-24T21:45:24.216" v="1622" actId="20577"/>
        <pc:sldMkLst>
          <pc:docMk/>
          <pc:sldMk cId="3478391890" sldId="275"/>
        </pc:sldMkLst>
        <pc:spChg chg="mod">
          <ac:chgData name="Wróbel Anna (wrob)" userId="S::wrob@zhaw.ch::56b18c89-c360-4e7a-b28e-5e4392ee2899" providerId="AD" clId="Web-{71282A05-F2C3-9BD3-9FDF-0B00D7B9863C}" dt="2020-05-24T21:45:24.216" v="1622" actId="20577"/>
          <ac:spMkLst>
            <pc:docMk/>
            <pc:sldMk cId="3478391890" sldId="275"/>
            <ac:spMk id="4" creationId="{CBC74F38-183B-4A90-9689-B4E22D5376D5}"/>
          </ac:spMkLst>
        </pc:spChg>
        <pc:spChg chg="del">
          <ac:chgData name="Wróbel Anna (wrob)" userId="S::wrob@zhaw.ch::56b18c89-c360-4e7a-b28e-5e4392ee2899" providerId="AD" clId="Web-{71282A05-F2C3-9BD3-9FDF-0B00D7B9863C}" dt="2020-05-24T21:36:49.995" v="1346"/>
          <ac:spMkLst>
            <pc:docMk/>
            <pc:sldMk cId="3478391890" sldId="275"/>
            <ac:spMk id="5" creationId="{A9245FE0-F27E-4BC9-911E-A4489BFDD582}"/>
          </ac:spMkLst>
        </pc:spChg>
      </pc:sldChg>
      <pc:sldChg chg="modSp">
        <pc:chgData name="Wróbel Anna (wrob)" userId="S::wrob@zhaw.ch::56b18c89-c360-4e7a-b28e-5e4392ee2899" providerId="AD" clId="Web-{71282A05-F2C3-9BD3-9FDF-0B00D7B9863C}" dt="2020-05-24T20:40:55.476" v="346" actId="20577"/>
        <pc:sldMkLst>
          <pc:docMk/>
          <pc:sldMk cId="2261385785" sldId="277"/>
        </pc:sldMkLst>
        <pc:spChg chg="mod">
          <ac:chgData name="Wróbel Anna (wrob)" userId="S::wrob@zhaw.ch::56b18c89-c360-4e7a-b28e-5e4392ee2899" providerId="AD" clId="Web-{71282A05-F2C3-9BD3-9FDF-0B00D7B9863C}" dt="2020-05-24T20:40:55.476" v="346" actId="20577"/>
          <ac:spMkLst>
            <pc:docMk/>
            <pc:sldMk cId="2261385785" sldId="277"/>
            <ac:spMk id="2" creationId="{84470928-54A7-4707-B008-53A87A64005A}"/>
          </ac:spMkLst>
        </pc:spChg>
      </pc:sldChg>
      <pc:sldChg chg="addSp modSp new">
        <pc:chgData name="Wróbel Anna (wrob)" userId="S::wrob@zhaw.ch::56b18c89-c360-4e7a-b28e-5e4392ee2899" providerId="AD" clId="Web-{71282A05-F2C3-9BD3-9FDF-0B00D7B9863C}" dt="2020-05-24T20:35:51.333" v="231" actId="20577"/>
        <pc:sldMkLst>
          <pc:docMk/>
          <pc:sldMk cId="2332708483" sldId="279"/>
        </pc:sldMkLst>
        <pc:spChg chg="mod">
          <ac:chgData name="Wróbel Anna (wrob)" userId="S::wrob@zhaw.ch::56b18c89-c360-4e7a-b28e-5e4392ee2899" providerId="AD" clId="Web-{71282A05-F2C3-9BD3-9FDF-0B00D7B9863C}" dt="2020-05-24T20:34:49.396" v="187" actId="20577"/>
          <ac:spMkLst>
            <pc:docMk/>
            <pc:sldMk cId="2332708483" sldId="279"/>
            <ac:spMk id="2" creationId="{B623BF9F-D44A-4CA0-814C-EED5F138335D}"/>
          </ac:spMkLst>
        </pc:spChg>
        <pc:spChg chg="add mod">
          <ac:chgData name="Wróbel Anna (wrob)" userId="S::wrob@zhaw.ch::56b18c89-c360-4e7a-b28e-5e4392ee2899" providerId="AD" clId="Web-{71282A05-F2C3-9BD3-9FDF-0B00D7B9863C}" dt="2020-05-24T20:35:51.333" v="231" actId="20577"/>
          <ac:spMkLst>
            <pc:docMk/>
            <pc:sldMk cId="2332708483" sldId="279"/>
            <ac:spMk id="5" creationId="{335A9023-F397-4E17-8257-2442F615EEDE}"/>
          </ac:spMkLst>
        </pc:spChg>
        <pc:picChg chg="add mod">
          <ac:chgData name="Wróbel Anna (wrob)" userId="S::wrob@zhaw.ch::56b18c89-c360-4e7a-b28e-5e4392ee2899" providerId="AD" clId="Web-{71282A05-F2C3-9BD3-9FDF-0B00D7B9863C}" dt="2020-05-24T20:34:01.598" v="167" actId="1076"/>
          <ac:picMkLst>
            <pc:docMk/>
            <pc:sldMk cId="2332708483" sldId="279"/>
            <ac:picMk id="4" creationId="{56356D72-354D-47FD-B947-D909457B72D4}"/>
          </ac:picMkLst>
        </pc:picChg>
      </pc:sldChg>
      <pc:sldChg chg="modSp new del">
        <pc:chgData name="Wróbel Anna (wrob)" userId="S::wrob@zhaw.ch::56b18c89-c360-4e7a-b28e-5e4392ee2899" providerId="AD" clId="Web-{71282A05-F2C3-9BD3-9FDF-0B00D7B9863C}" dt="2020-05-24T20:41:23.945" v="360"/>
        <pc:sldMkLst>
          <pc:docMk/>
          <pc:sldMk cId="2184661680" sldId="280"/>
        </pc:sldMkLst>
        <pc:spChg chg="mod">
          <ac:chgData name="Wróbel Anna (wrob)" userId="S::wrob@zhaw.ch::56b18c89-c360-4e7a-b28e-5e4392ee2899" providerId="AD" clId="Web-{71282A05-F2C3-9BD3-9FDF-0B00D7B9863C}" dt="2020-05-24T20:41:08.398" v="359" actId="20577"/>
          <ac:spMkLst>
            <pc:docMk/>
            <pc:sldMk cId="2184661680" sldId="280"/>
            <ac:spMk id="2" creationId="{18FC6C3F-7C7A-4052-BD16-12002F2FB9DD}"/>
          </ac:spMkLst>
        </pc:spChg>
      </pc:sldChg>
      <pc:sldChg chg="modSp new ord">
        <pc:chgData name="Wróbel Anna (wrob)" userId="S::wrob@zhaw.ch::56b18c89-c360-4e7a-b28e-5e4392ee2899" providerId="AD" clId="Web-{71282A05-F2C3-9BD3-9FDF-0B00D7B9863C}" dt="2020-05-24T21:31:27.977" v="1102" actId="20577"/>
        <pc:sldMkLst>
          <pc:docMk/>
          <pc:sldMk cId="2968564781" sldId="280"/>
        </pc:sldMkLst>
        <pc:spChg chg="mod">
          <ac:chgData name="Wróbel Anna (wrob)" userId="S::wrob@zhaw.ch::56b18c89-c360-4e7a-b28e-5e4392ee2899" providerId="AD" clId="Web-{71282A05-F2C3-9BD3-9FDF-0B00D7B9863C}" dt="2020-05-24T20:46:25.884" v="412" actId="20577"/>
          <ac:spMkLst>
            <pc:docMk/>
            <pc:sldMk cId="2968564781" sldId="280"/>
            <ac:spMk id="2" creationId="{F92217F9-287B-4AAF-B5F6-CE50CDC82F1E}"/>
          </ac:spMkLst>
        </pc:spChg>
        <pc:spChg chg="mod">
          <ac:chgData name="Wróbel Anna (wrob)" userId="S::wrob@zhaw.ch::56b18c89-c360-4e7a-b28e-5e4392ee2899" providerId="AD" clId="Web-{71282A05-F2C3-9BD3-9FDF-0B00D7B9863C}" dt="2020-05-24T21:31:27.977" v="1102" actId="20577"/>
          <ac:spMkLst>
            <pc:docMk/>
            <pc:sldMk cId="2968564781" sldId="280"/>
            <ac:spMk id="4" creationId="{8662BCC3-D582-4277-B6FB-ECFADCA5337C}"/>
          </ac:spMkLst>
        </pc:spChg>
      </pc:sldChg>
      <pc:sldChg chg="modSp new">
        <pc:chgData name="Wróbel Anna (wrob)" userId="S::wrob@zhaw.ch::56b18c89-c360-4e7a-b28e-5e4392ee2899" providerId="AD" clId="Web-{71282A05-F2C3-9BD3-9FDF-0B00D7B9863C}" dt="2020-05-24T20:46:04.337" v="402" actId="20577"/>
        <pc:sldMkLst>
          <pc:docMk/>
          <pc:sldMk cId="3528394629" sldId="281"/>
        </pc:sldMkLst>
        <pc:spChg chg="mod">
          <ac:chgData name="Wróbel Anna (wrob)" userId="S::wrob@zhaw.ch::56b18c89-c360-4e7a-b28e-5e4392ee2899" providerId="AD" clId="Web-{71282A05-F2C3-9BD3-9FDF-0B00D7B9863C}" dt="2020-05-24T20:46:04.337" v="402" actId="20577"/>
          <ac:spMkLst>
            <pc:docMk/>
            <pc:sldMk cId="3528394629" sldId="281"/>
            <ac:spMk id="2" creationId="{93A4A947-16FC-4B70-B6F2-14DBCFC6AD3C}"/>
          </ac:spMkLst>
        </pc:spChg>
      </pc:sldChg>
      <pc:sldChg chg="modSp new">
        <pc:chgData name="Wróbel Anna (wrob)" userId="S::wrob@zhaw.ch::56b18c89-c360-4e7a-b28e-5e4392ee2899" providerId="AD" clId="Web-{71282A05-F2C3-9BD3-9FDF-0B00D7B9863C}" dt="2020-05-24T21:33:33.259" v="1247" actId="20577"/>
        <pc:sldMkLst>
          <pc:docMk/>
          <pc:sldMk cId="120618590" sldId="282"/>
        </pc:sldMkLst>
        <pc:spChg chg="mod">
          <ac:chgData name="Wróbel Anna (wrob)" userId="S::wrob@zhaw.ch::56b18c89-c360-4e7a-b28e-5e4392ee2899" providerId="AD" clId="Web-{71282A05-F2C3-9BD3-9FDF-0B00D7B9863C}" dt="2020-05-24T21:01:31.796" v="432" actId="20577"/>
          <ac:spMkLst>
            <pc:docMk/>
            <pc:sldMk cId="120618590" sldId="282"/>
            <ac:spMk id="2" creationId="{C4FDEF07-C7D6-4132-BD5C-D6A341DD82DF}"/>
          </ac:spMkLst>
        </pc:spChg>
        <pc:spChg chg="mod">
          <ac:chgData name="Wróbel Anna (wrob)" userId="S::wrob@zhaw.ch::56b18c89-c360-4e7a-b28e-5e4392ee2899" providerId="AD" clId="Web-{71282A05-F2C3-9BD3-9FDF-0B00D7B9863C}" dt="2020-05-24T21:33:33.259" v="1247" actId="20577"/>
          <ac:spMkLst>
            <pc:docMk/>
            <pc:sldMk cId="120618590" sldId="282"/>
            <ac:spMk id="4" creationId="{D832448F-FE2F-4D7B-B0E7-E0847EEBB6D5}"/>
          </ac:spMkLst>
        </pc:spChg>
      </pc:sldChg>
      <pc:sldChg chg="addSp delSp modSp new">
        <pc:chgData name="Wróbel Anna (wrob)" userId="S::wrob@zhaw.ch::56b18c89-c360-4e7a-b28e-5e4392ee2899" providerId="AD" clId="Web-{71282A05-F2C3-9BD3-9FDF-0B00D7B9863C}" dt="2020-05-24T21:35:12.385" v="1278"/>
        <pc:sldMkLst>
          <pc:docMk/>
          <pc:sldMk cId="2175100499" sldId="283"/>
        </pc:sldMkLst>
        <pc:spChg chg="mod">
          <ac:chgData name="Wróbel Anna (wrob)" userId="S::wrob@zhaw.ch::56b18c89-c360-4e7a-b28e-5e4392ee2899" providerId="AD" clId="Web-{71282A05-F2C3-9BD3-9FDF-0B00D7B9863C}" dt="2020-05-24T21:01:49.843" v="440" actId="20577"/>
          <ac:spMkLst>
            <pc:docMk/>
            <pc:sldMk cId="2175100499" sldId="283"/>
            <ac:spMk id="2" creationId="{616E8F77-0823-404B-8F6D-DF9555868816}"/>
          </ac:spMkLst>
        </pc:spChg>
        <pc:spChg chg="mod">
          <ac:chgData name="Wróbel Anna (wrob)" userId="S::wrob@zhaw.ch::56b18c89-c360-4e7a-b28e-5e4392ee2899" providerId="AD" clId="Web-{71282A05-F2C3-9BD3-9FDF-0B00D7B9863C}" dt="2020-05-24T21:34:24.697" v="1268" actId="20577"/>
          <ac:spMkLst>
            <pc:docMk/>
            <pc:sldMk cId="2175100499" sldId="283"/>
            <ac:spMk id="4" creationId="{EB11C78E-9D34-456D-A4C3-5BD024A4A775}"/>
          </ac:spMkLst>
        </pc:spChg>
        <pc:spChg chg="add del mod">
          <ac:chgData name="Wróbel Anna (wrob)" userId="S::wrob@zhaw.ch::56b18c89-c360-4e7a-b28e-5e4392ee2899" providerId="AD" clId="Web-{71282A05-F2C3-9BD3-9FDF-0B00D7B9863C}" dt="2020-05-24T21:35:12.385" v="1278"/>
          <ac:spMkLst>
            <pc:docMk/>
            <pc:sldMk cId="2175100499" sldId="283"/>
            <ac:spMk id="5" creationId="{93C9E98B-48D7-43DE-BF67-969E27DB1E08}"/>
          </ac:spMkLst>
        </pc:spChg>
      </pc:sldChg>
      <pc:sldChg chg="addSp modSp new">
        <pc:chgData name="Wróbel Anna (wrob)" userId="S::wrob@zhaw.ch::56b18c89-c360-4e7a-b28e-5e4392ee2899" providerId="AD" clId="Web-{71282A05-F2C3-9BD3-9FDF-0B00D7B9863C}" dt="2020-05-24T21:50:39.358" v="1690" actId="20577"/>
        <pc:sldMkLst>
          <pc:docMk/>
          <pc:sldMk cId="3269309037" sldId="285"/>
        </pc:sldMkLst>
        <pc:spChg chg="mod">
          <ac:chgData name="Wróbel Anna (wrob)" userId="S::wrob@zhaw.ch::56b18c89-c360-4e7a-b28e-5e4392ee2899" providerId="AD" clId="Web-{71282A05-F2C3-9BD3-9FDF-0B00D7B9863C}" dt="2020-05-24T21:25:01.428" v="1035" actId="20577"/>
          <ac:spMkLst>
            <pc:docMk/>
            <pc:sldMk cId="3269309037" sldId="285"/>
            <ac:spMk id="2" creationId="{5F8F79B4-2127-4D23-B5E8-F8CF4E794D79}"/>
          </ac:spMkLst>
        </pc:spChg>
        <pc:spChg chg="mod">
          <ac:chgData name="Wróbel Anna (wrob)" userId="S::wrob@zhaw.ch::56b18c89-c360-4e7a-b28e-5e4392ee2899" providerId="AD" clId="Web-{71282A05-F2C3-9BD3-9FDF-0B00D7B9863C}" dt="2020-05-24T21:50:39.358" v="1690" actId="20577"/>
          <ac:spMkLst>
            <pc:docMk/>
            <pc:sldMk cId="3269309037" sldId="285"/>
            <ac:spMk id="4" creationId="{F83B1C60-5BD2-44EC-A4E5-F27A0DC989B2}"/>
          </ac:spMkLst>
        </pc:spChg>
        <pc:spChg chg="add mod">
          <ac:chgData name="Wróbel Anna (wrob)" userId="S::wrob@zhaw.ch::56b18c89-c360-4e7a-b28e-5e4392ee2899" providerId="AD" clId="Web-{71282A05-F2C3-9BD3-9FDF-0B00D7B9863C}" dt="2020-05-24T21:35:36.151" v="1293" actId="14100"/>
          <ac:spMkLst>
            <pc:docMk/>
            <pc:sldMk cId="3269309037" sldId="285"/>
            <ac:spMk id="5" creationId="{ABEF227F-96A2-486B-9E0E-E03768CB9B8C}"/>
          </ac:spMkLst>
        </pc:spChg>
      </pc:sldChg>
      <pc:sldChg chg="modSp new ord">
        <pc:chgData name="Wróbel Anna (wrob)" userId="S::wrob@zhaw.ch::56b18c89-c360-4e7a-b28e-5e4392ee2899" providerId="AD" clId="Web-{71282A05-F2C3-9BD3-9FDF-0B00D7B9863C}" dt="2020-05-24T21:53:33.922" v="1766" actId="20577"/>
        <pc:sldMkLst>
          <pc:docMk/>
          <pc:sldMk cId="2425541142" sldId="287"/>
        </pc:sldMkLst>
        <pc:spChg chg="mod">
          <ac:chgData name="Wróbel Anna (wrob)" userId="S::wrob@zhaw.ch::56b18c89-c360-4e7a-b28e-5e4392ee2899" providerId="AD" clId="Web-{71282A05-F2C3-9BD3-9FDF-0B00D7B9863C}" dt="2020-05-24T21:53:33.922" v="1766" actId="20577"/>
          <ac:spMkLst>
            <pc:docMk/>
            <pc:sldMk cId="2425541142" sldId="287"/>
            <ac:spMk id="2" creationId="{CA79A3F5-492D-4D90-8148-B280E342F80E}"/>
          </ac:spMkLst>
        </pc:spChg>
        <pc:spChg chg="mod">
          <ac:chgData name="Wróbel Anna (wrob)" userId="S::wrob@zhaw.ch::56b18c89-c360-4e7a-b28e-5e4392ee2899" providerId="AD" clId="Web-{71282A05-F2C3-9BD3-9FDF-0B00D7B9863C}" dt="2020-05-24T21:52:34.703" v="1744" actId="20577"/>
          <ac:spMkLst>
            <pc:docMk/>
            <pc:sldMk cId="2425541142" sldId="287"/>
            <ac:spMk id="4" creationId="{A0A36B53-17C2-49D9-A3D7-8CE166C9C675}"/>
          </ac:spMkLst>
        </pc:spChg>
      </pc:sldChg>
    </pc:docChg>
  </pc:docChgLst>
  <pc:docChgLst>
    <pc:chgData name="Memeti Nurdzane (memetnur)" userId="S::memetnur@students.zhaw.ch::18143ace-778d-4fcc-a3d7-b1892decab9d" providerId="AD" clId="Web-{B8CF199E-7C24-26F7-7E24-C544E60FBE01}"/>
    <pc:docChg chg="sldOrd">
      <pc:chgData name="Memeti Nurdzane (memetnur)" userId="S::memetnur@students.zhaw.ch::18143ace-778d-4fcc-a3d7-b1892decab9d" providerId="AD" clId="Web-{B8CF199E-7C24-26F7-7E24-C544E60FBE01}" dt="2020-05-26T10:01:34.290" v="1"/>
      <pc:docMkLst>
        <pc:docMk/>
      </pc:docMkLst>
      <pc:sldChg chg="ord">
        <pc:chgData name="Memeti Nurdzane (memetnur)" userId="S::memetnur@students.zhaw.ch::18143ace-778d-4fcc-a3d7-b1892decab9d" providerId="AD" clId="Web-{B8CF199E-7C24-26F7-7E24-C544E60FBE01}" dt="2020-05-26T10:01:34.290" v="1"/>
        <pc:sldMkLst>
          <pc:docMk/>
          <pc:sldMk cId="3411592825" sldId="289"/>
        </pc:sldMkLst>
      </pc:sldChg>
    </pc:docChg>
  </pc:docChgLst>
  <pc:docChgLst>
    <pc:chgData name="Wróbel Anna (wrob)" userId="S::wrob@zhaw.ch::56b18c89-c360-4e7a-b28e-5e4392ee2899" providerId="AD" clId="Web-{DA02F5FC-67FF-DD32-BBFE-808697C57378}"/>
    <pc:docChg chg="modSld">
      <pc:chgData name="Wróbel Anna (wrob)" userId="S::wrob@zhaw.ch::56b18c89-c360-4e7a-b28e-5e4392ee2899" providerId="AD" clId="Web-{DA02F5FC-67FF-DD32-BBFE-808697C57378}" dt="2020-05-26T11:32:47.521" v="22" actId="20577"/>
      <pc:docMkLst>
        <pc:docMk/>
      </pc:docMkLst>
      <pc:sldChg chg="modSp">
        <pc:chgData name="Wróbel Anna (wrob)" userId="S::wrob@zhaw.ch::56b18c89-c360-4e7a-b28e-5e4392ee2899" providerId="AD" clId="Web-{DA02F5FC-67FF-DD32-BBFE-808697C57378}" dt="2020-05-26T11:32:47.521" v="21" actId="20577"/>
        <pc:sldMkLst>
          <pc:docMk/>
          <pc:sldMk cId="4001518296" sldId="278"/>
        </pc:sldMkLst>
        <pc:spChg chg="mod">
          <ac:chgData name="Wróbel Anna (wrob)" userId="S::wrob@zhaw.ch::56b18c89-c360-4e7a-b28e-5e4392ee2899" providerId="AD" clId="Web-{DA02F5FC-67FF-DD32-BBFE-808697C57378}" dt="2020-05-26T11:32:47.521" v="21" actId="20577"/>
          <ac:spMkLst>
            <pc:docMk/>
            <pc:sldMk cId="4001518296" sldId="278"/>
            <ac:spMk id="4" creationId="{86EBC559-CE38-4569-8C28-E4E74B698803}"/>
          </ac:spMkLst>
        </pc:spChg>
      </pc:sldChg>
    </pc:docChg>
  </pc:docChgLst>
  <pc:docChgLst>
    <pc:chgData name="Wróbel Anna (wrob)" userId="S::wrob@zhaw.ch::56b18c89-c360-4e7a-b28e-5e4392ee2899" providerId="AD" clId="Web-{802EC41D-D3CF-E8EE-AC1D-D595590C1803}"/>
    <pc:docChg chg="modSld">
      <pc:chgData name="Wróbel Anna (wrob)" userId="S::wrob@zhaw.ch::56b18c89-c360-4e7a-b28e-5e4392ee2899" providerId="AD" clId="Web-{802EC41D-D3CF-E8EE-AC1D-D595590C1803}" dt="2020-05-23T17:05:58.632" v="4" actId="20577"/>
      <pc:docMkLst>
        <pc:docMk/>
      </pc:docMkLst>
      <pc:sldChg chg="modSp">
        <pc:chgData name="Wróbel Anna (wrob)" userId="S::wrob@zhaw.ch::56b18c89-c360-4e7a-b28e-5e4392ee2899" providerId="AD" clId="Web-{802EC41D-D3CF-E8EE-AC1D-D595590C1803}" dt="2020-05-23T17:05:58.632" v="4" actId="20577"/>
        <pc:sldMkLst>
          <pc:docMk/>
          <pc:sldMk cId="0" sldId="256"/>
        </pc:sldMkLst>
        <pc:spChg chg="mod">
          <ac:chgData name="Wróbel Anna (wrob)" userId="S::wrob@zhaw.ch::56b18c89-c360-4e7a-b28e-5e4392ee2899" providerId="AD" clId="Web-{802EC41D-D3CF-E8EE-AC1D-D595590C1803}" dt="2020-05-23T17:05:58.632" v="4" actId="20577"/>
          <ac:spMkLst>
            <pc:docMk/>
            <pc:sldMk cId="0" sldId="256"/>
            <ac:spMk id="2050"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758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defRPr sz="1200" b="0">
                <a:solidFill>
                  <a:schemeClr val="tx1"/>
                </a:solidFill>
              </a:defRPr>
            </a:lvl1pPr>
          </a:lstStyle>
          <a:p>
            <a:endParaRPr lang="de-CH"/>
          </a:p>
        </p:txBody>
      </p:sp>
      <p:sp>
        <p:nvSpPr>
          <p:cNvPr id="67587"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defRPr sz="1200" b="0">
                <a:solidFill>
                  <a:schemeClr val="tx1"/>
                </a:solidFill>
              </a:defRPr>
            </a:lvl1pPr>
          </a:lstStyle>
          <a:p>
            <a:endParaRPr lang="de-CH"/>
          </a:p>
        </p:txBody>
      </p:sp>
      <p:sp>
        <p:nvSpPr>
          <p:cNvPr id="67588"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Aft>
                <a:spcPct val="0"/>
              </a:spcAft>
              <a:defRPr sz="1200" b="0">
                <a:solidFill>
                  <a:schemeClr val="tx1"/>
                </a:solidFill>
              </a:defRPr>
            </a:lvl1pPr>
          </a:lstStyle>
          <a:p>
            <a:endParaRPr lang="de-CH"/>
          </a:p>
        </p:txBody>
      </p:sp>
      <p:sp>
        <p:nvSpPr>
          <p:cNvPr id="67589"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Aft>
                <a:spcPct val="0"/>
              </a:spcAft>
              <a:defRPr sz="1200" b="0">
                <a:solidFill>
                  <a:schemeClr val="tx1"/>
                </a:solidFill>
              </a:defRPr>
            </a:lvl1pPr>
          </a:lstStyle>
          <a:p>
            <a:fld id="{ECBBE573-2055-42DD-81AE-DB6B82D7CCEB}" type="slidenum">
              <a:rPr lang="de-CH"/>
              <a:pPr/>
              <a:t>‹Nr.›</a:t>
            </a:fld>
            <a:endParaRPr lang="de-CH"/>
          </a:p>
        </p:txBody>
      </p:sp>
    </p:spTree>
    <p:extLst>
      <p:ext uri="{BB962C8B-B14F-4D97-AF65-F5344CB8AC3E}">
        <p14:creationId xmlns:p14="http://schemas.microsoft.com/office/powerpoint/2010/main" val="18495056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spcAft>
                <a:spcPct val="0"/>
              </a:spcAft>
              <a:defRPr sz="1200" b="0">
                <a:solidFill>
                  <a:schemeClr val="tx1"/>
                </a:solidFill>
              </a:defRPr>
            </a:lvl1pPr>
          </a:lstStyle>
          <a:p>
            <a:endParaRPr lang="de-DE"/>
          </a:p>
        </p:txBody>
      </p:sp>
      <p:sp>
        <p:nvSpPr>
          <p:cNvPr id="512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lnSpc>
                <a:spcPct val="100000"/>
              </a:lnSpc>
              <a:spcAft>
                <a:spcPct val="0"/>
              </a:spcAft>
              <a:defRPr sz="1200" b="0">
                <a:solidFill>
                  <a:schemeClr val="tx1"/>
                </a:solidFill>
              </a:defRPr>
            </a:lvl1pPr>
          </a:lstStyle>
          <a:p>
            <a:endParaRPr lang="de-DE"/>
          </a:p>
        </p:txBody>
      </p:sp>
      <p:sp>
        <p:nvSpPr>
          <p:cNvPr id="5124" name="Rectangle 4"/>
          <p:cNvSpPr>
            <a:spLocks noGrp="1" noRot="1" noChangeAspect="1" noChangeArrowheads="1" noTextEdit="1"/>
          </p:cNvSpPr>
          <p:nvPr>
            <p:ph type="sldImg" idx="2"/>
          </p:nvPr>
        </p:nvSpPr>
        <p:spPr bwMode="auto">
          <a:xfrm>
            <a:off x="377825" y="685800"/>
            <a:ext cx="610235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nSpc>
                <a:spcPct val="100000"/>
              </a:lnSpc>
              <a:spcAft>
                <a:spcPct val="0"/>
              </a:spcAft>
              <a:defRPr sz="1200" b="0">
                <a:solidFill>
                  <a:schemeClr val="tx1"/>
                </a:solidFill>
              </a:defRPr>
            </a:lvl1pPr>
          </a:lstStyle>
          <a:p>
            <a:endParaRPr lang="de-DE"/>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spcAft>
                <a:spcPct val="0"/>
              </a:spcAft>
              <a:defRPr sz="1200" b="0">
                <a:solidFill>
                  <a:schemeClr val="tx1"/>
                </a:solidFill>
              </a:defRPr>
            </a:lvl1pPr>
          </a:lstStyle>
          <a:p>
            <a:fld id="{6F1F3729-FB41-41FE-8222-A46DA02A6FBF}" type="slidenum">
              <a:rPr lang="de-DE"/>
              <a:pPr/>
              <a:t>‹Nr.›</a:t>
            </a:fld>
            <a:endParaRPr lang="de-DE"/>
          </a:p>
        </p:txBody>
      </p:sp>
    </p:spTree>
    <p:extLst>
      <p:ext uri="{BB962C8B-B14F-4D97-AF65-F5344CB8AC3E}">
        <p14:creationId xmlns:p14="http://schemas.microsoft.com/office/powerpoint/2010/main" val="269520865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100" kern="1200">
        <a:solidFill>
          <a:schemeClr val="tx1"/>
        </a:solidFill>
        <a:latin typeface="Arial" charset="0"/>
        <a:ea typeface="+mn-ea"/>
        <a:cs typeface="+mn-cs"/>
      </a:defRPr>
    </a:lvl1pPr>
    <a:lvl2pPr marL="419847" algn="l" rtl="0" fontAlgn="base">
      <a:spcBef>
        <a:spcPct val="30000"/>
      </a:spcBef>
      <a:spcAft>
        <a:spcPct val="0"/>
      </a:spcAft>
      <a:defRPr sz="1100" kern="1200">
        <a:solidFill>
          <a:schemeClr val="tx1"/>
        </a:solidFill>
        <a:latin typeface="Arial" charset="0"/>
        <a:ea typeface="+mn-ea"/>
        <a:cs typeface="+mn-cs"/>
      </a:defRPr>
    </a:lvl2pPr>
    <a:lvl3pPr marL="839694" algn="l" rtl="0" fontAlgn="base">
      <a:spcBef>
        <a:spcPct val="30000"/>
      </a:spcBef>
      <a:spcAft>
        <a:spcPct val="0"/>
      </a:spcAft>
      <a:defRPr sz="1100" kern="1200">
        <a:solidFill>
          <a:schemeClr val="tx1"/>
        </a:solidFill>
        <a:latin typeface="Arial" charset="0"/>
        <a:ea typeface="+mn-ea"/>
        <a:cs typeface="+mn-cs"/>
      </a:defRPr>
    </a:lvl3pPr>
    <a:lvl4pPr marL="1259540" algn="l" rtl="0" fontAlgn="base">
      <a:spcBef>
        <a:spcPct val="30000"/>
      </a:spcBef>
      <a:spcAft>
        <a:spcPct val="0"/>
      </a:spcAft>
      <a:defRPr sz="1100" kern="1200">
        <a:solidFill>
          <a:schemeClr val="tx1"/>
        </a:solidFill>
        <a:latin typeface="Arial" charset="0"/>
        <a:ea typeface="+mn-ea"/>
        <a:cs typeface="+mn-cs"/>
      </a:defRPr>
    </a:lvl4pPr>
    <a:lvl5pPr marL="1679387" algn="l" rtl="0" fontAlgn="base">
      <a:spcBef>
        <a:spcPct val="30000"/>
      </a:spcBef>
      <a:spcAft>
        <a:spcPct val="0"/>
      </a:spcAft>
      <a:defRPr sz="1100" kern="1200">
        <a:solidFill>
          <a:schemeClr val="tx1"/>
        </a:solidFill>
        <a:latin typeface="Arial" charset="0"/>
        <a:ea typeface="+mn-ea"/>
        <a:cs typeface="+mn-cs"/>
      </a:defRPr>
    </a:lvl5pPr>
    <a:lvl6pPr marL="2099234" algn="l" defTabSz="839694" rtl="0" eaLnBrk="1" latinLnBrk="0" hangingPunct="1">
      <a:defRPr sz="1100" kern="1200">
        <a:solidFill>
          <a:schemeClr val="tx1"/>
        </a:solidFill>
        <a:latin typeface="+mn-lt"/>
        <a:ea typeface="+mn-ea"/>
        <a:cs typeface="+mn-cs"/>
      </a:defRPr>
    </a:lvl6pPr>
    <a:lvl7pPr marL="2519081" algn="l" defTabSz="839694" rtl="0" eaLnBrk="1" latinLnBrk="0" hangingPunct="1">
      <a:defRPr sz="1100" kern="1200">
        <a:solidFill>
          <a:schemeClr val="tx1"/>
        </a:solidFill>
        <a:latin typeface="+mn-lt"/>
        <a:ea typeface="+mn-ea"/>
        <a:cs typeface="+mn-cs"/>
      </a:defRPr>
    </a:lvl7pPr>
    <a:lvl8pPr marL="2938927" algn="l" defTabSz="839694" rtl="0" eaLnBrk="1" latinLnBrk="0" hangingPunct="1">
      <a:defRPr sz="1100" kern="1200">
        <a:solidFill>
          <a:schemeClr val="tx1"/>
        </a:solidFill>
        <a:latin typeface="+mn-lt"/>
        <a:ea typeface="+mn-ea"/>
        <a:cs typeface="+mn-cs"/>
      </a:defRPr>
    </a:lvl8pPr>
    <a:lvl9pPr marL="3358774" algn="l" defTabSz="83969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tensorflow.org/datasets/catalog/cycle_ga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777499-AB88-43FE-B9C2-074A4D1448B7}" type="slidenum">
              <a:rPr lang="de-DE"/>
              <a:pPr/>
              <a:t>1</a:t>
            </a:fld>
            <a:endParaRPr lang="de-DE"/>
          </a:p>
        </p:txBody>
      </p:sp>
      <p:sp>
        <p:nvSpPr>
          <p:cNvPr id="68610" name="Rectangle 2"/>
          <p:cNvSpPr>
            <a:spLocks noGrp="1" noRot="1" noChangeAspect="1" noChangeArrowheads="1" noTextEdit="1"/>
          </p:cNvSpPr>
          <p:nvPr>
            <p:ph type="sldImg"/>
          </p:nvPr>
        </p:nvSpPr>
        <p:spPr>
          <a:xfrm>
            <a:off x="377825" y="685800"/>
            <a:ext cx="6102350" cy="3429000"/>
          </a:xfrm>
          <a:ln/>
        </p:spPr>
      </p:sp>
      <p:sp>
        <p:nvSpPr>
          <p:cNvPr id="68611" name="Rectangle 3"/>
          <p:cNvSpPr>
            <a:spLocks noGrp="1" noChangeArrowheads="1"/>
          </p:cNvSpPr>
          <p:nvPr>
            <p:ph type="body" idx="1"/>
          </p:nvPr>
        </p:nvSpPr>
        <p:spPr/>
        <p:txBody>
          <a:bodyPr/>
          <a:lstStyle/>
          <a:p>
            <a:r>
              <a:rPr lang="de-CH" dirty="0" err="1"/>
              <a:t>Instructions</a:t>
            </a:r>
            <a:r>
              <a:rPr lang="de-CH" dirty="0"/>
              <a:t>: </a:t>
            </a:r>
            <a:r>
              <a:rPr lang="en-US" dirty="0"/>
              <a:t>• Explain the task to be solved.</a:t>
            </a:r>
          </a:p>
          <a:p>
            <a:endParaRPr lang="en-US" dirty="0"/>
          </a:p>
          <a:p>
            <a:r>
              <a:rPr lang="en-US" sz="1100" b="0" i="0" u="none" strike="noStrike" kern="1200" dirty="0">
                <a:solidFill>
                  <a:schemeClr val="tx1"/>
                </a:solidFill>
                <a:effectLst/>
                <a:latin typeface="Arial" charset="0"/>
                <a:ea typeface="+mn-ea"/>
                <a:cs typeface="+mn-cs"/>
              </a:rPr>
              <a:t>In this presentation, we are interested in generating a cartoon face of celebrities by using unpaired training data between real faces and cartoon ones. A major challenge of this task is that the structures of real and cartoon faces are in two different domains, whose appearance differs greatly from each other. Without explicit correspondence, it is difficult to generate a high quality cartoon face that captures the essential facial features of a person.</a:t>
            </a:r>
            <a:endParaRPr lang="en-US" dirty="0"/>
          </a:p>
          <a:p>
            <a:endParaRPr lang="de-CH"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6F1F3729-FB41-41FE-8222-A46DA02A6FBF}" type="slidenum">
              <a:rPr lang="de-DE" smtClean="0"/>
              <a:pPr/>
              <a:t>11</a:t>
            </a:fld>
            <a:endParaRPr lang="de-DE"/>
          </a:p>
        </p:txBody>
      </p:sp>
    </p:spTree>
    <p:extLst>
      <p:ext uri="{BB962C8B-B14F-4D97-AF65-F5344CB8AC3E}">
        <p14:creationId xmlns:p14="http://schemas.microsoft.com/office/powerpoint/2010/main" val="2841707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6F1F3729-FB41-41FE-8222-A46DA02A6FBF}" type="slidenum">
              <a:rPr lang="de-DE" smtClean="0"/>
              <a:pPr/>
              <a:t>12</a:t>
            </a:fld>
            <a:endParaRPr lang="de-DE"/>
          </a:p>
        </p:txBody>
      </p:sp>
    </p:spTree>
    <p:extLst>
      <p:ext uri="{BB962C8B-B14F-4D97-AF65-F5344CB8AC3E}">
        <p14:creationId xmlns:p14="http://schemas.microsoft.com/office/powerpoint/2010/main" val="2863863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 Point out further work or ideas.</a:t>
            </a:r>
            <a:endParaRPr lang="de-CH"/>
          </a:p>
        </p:txBody>
      </p:sp>
      <p:sp>
        <p:nvSpPr>
          <p:cNvPr id="4" name="Foliennummernplatzhalter 3"/>
          <p:cNvSpPr>
            <a:spLocks noGrp="1"/>
          </p:cNvSpPr>
          <p:nvPr>
            <p:ph type="sldNum" sz="quarter" idx="5"/>
          </p:nvPr>
        </p:nvSpPr>
        <p:spPr/>
        <p:txBody>
          <a:bodyPr/>
          <a:lstStyle/>
          <a:p>
            <a:fld id="{6F1F3729-FB41-41FE-8222-A46DA02A6FBF}" type="slidenum">
              <a:rPr lang="de-DE" smtClean="0"/>
              <a:pPr/>
              <a:t>13</a:t>
            </a:fld>
            <a:endParaRPr lang="de-DE"/>
          </a:p>
        </p:txBody>
      </p:sp>
    </p:spTree>
    <p:extLst>
      <p:ext uri="{BB962C8B-B14F-4D97-AF65-F5344CB8AC3E}">
        <p14:creationId xmlns:p14="http://schemas.microsoft.com/office/powerpoint/2010/main" val="2316841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a:t>• Point out </a:t>
            </a:r>
            <a:r>
              <a:rPr lang="de-CH" err="1"/>
              <a:t>problems</a:t>
            </a:r>
            <a:r>
              <a:rPr lang="de-CH"/>
              <a:t> </a:t>
            </a:r>
            <a:r>
              <a:rPr lang="de-CH" err="1"/>
              <a:t>encountered</a:t>
            </a:r>
            <a:r>
              <a:rPr lang="de-CH"/>
              <a:t>.</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r>
              <a:rPr lang="en-US" b="1"/>
              <a:t>How to Implement Wasserstein Loss for Generative Adversarial Networks -&gt; https://machinelearningmastery.com/how-to-implement-wasserstein-loss-for-generative-adversarial-networks/</a:t>
            </a:r>
          </a:p>
          <a:p>
            <a:pPr marL="171450" marR="0" lvl="0" indent="-171450" algn="l" defTabSz="914400" rtl="0" eaLnBrk="1" fontAlgn="base" latinLnBrk="0" hangingPunct="1">
              <a:lnSpc>
                <a:spcPct val="100000"/>
              </a:lnSpc>
              <a:spcBef>
                <a:spcPct val="30000"/>
              </a:spcBef>
              <a:spcAft>
                <a:spcPct val="0"/>
              </a:spcAft>
              <a:buClrTx/>
              <a:buSzTx/>
              <a:buFont typeface="Arial" panose="020B0604020202020204" pitchFamily="34" charset="0"/>
              <a:buChar char="•"/>
              <a:tabLst/>
              <a:defRPr/>
            </a:pPr>
            <a:endParaRPr lang="de-CH"/>
          </a:p>
          <a:p>
            <a:r>
              <a:rPr lang="en-US" sz="1100" b="0" i="0" u="none" strike="noStrike" kern="1200">
                <a:solidFill>
                  <a:schemeClr val="tx1"/>
                </a:solidFill>
                <a:effectLst/>
                <a:latin typeface="Arial" charset="0"/>
                <a:ea typeface="+mn-ea"/>
                <a:cs typeface="+mn-cs"/>
              </a:rPr>
              <a:t>The Wasserstein Generative Adversarial Network, or Wasserstein GAN, is an extension to the generative adversarial network that both improves the stability when training the model and provides a loss function that correlates with the quality of generated images.</a:t>
            </a:r>
          </a:p>
          <a:p>
            <a:endParaRPr lang="en-US" sz="1100" b="0" i="0" u="none" strike="noStrike" kern="1200">
              <a:solidFill>
                <a:schemeClr val="tx1"/>
              </a:solidFill>
              <a:effectLst/>
              <a:latin typeface="Arial" charset="0"/>
              <a:ea typeface="+mn-ea"/>
              <a:cs typeface="+mn-cs"/>
            </a:endParaRPr>
          </a:p>
          <a:p>
            <a:r>
              <a:rPr lang="en-US" sz="1100" b="0" i="0" u="none" strike="noStrike" kern="1200">
                <a:solidFill>
                  <a:schemeClr val="tx1"/>
                </a:solidFill>
                <a:effectLst/>
                <a:latin typeface="Arial" charset="0"/>
                <a:ea typeface="+mn-ea"/>
                <a:cs typeface="+mn-cs"/>
              </a:rPr>
              <a:t>It is an important extension to the GAN model and requires a conceptual shift away from a discriminator that predicts the probability of a generated image being “real” and toward the idea of a critic model that scores the “realness” of a given image.</a:t>
            </a:r>
            <a:endParaRPr lang="de-CH"/>
          </a:p>
          <a:p>
            <a:endParaRPr lang="de-CH"/>
          </a:p>
        </p:txBody>
      </p:sp>
      <p:sp>
        <p:nvSpPr>
          <p:cNvPr id="4" name="Foliennummernplatzhalter 3"/>
          <p:cNvSpPr>
            <a:spLocks noGrp="1"/>
          </p:cNvSpPr>
          <p:nvPr>
            <p:ph type="sldNum" sz="quarter" idx="5"/>
          </p:nvPr>
        </p:nvSpPr>
        <p:spPr/>
        <p:txBody>
          <a:bodyPr/>
          <a:lstStyle/>
          <a:p>
            <a:fld id="{6F1F3729-FB41-41FE-8222-A46DA02A6FBF}" type="slidenum">
              <a:rPr lang="de-DE" smtClean="0"/>
              <a:pPr/>
              <a:t>15</a:t>
            </a:fld>
            <a:endParaRPr lang="de-DE"/>
          </a:p>
        </p:txBody>
      </p:sp>
    </p:spTree>
    <p:extLst>
      <p:ext uri="{BB962C8B-B14F-4D97-AF65-F5344CB8AC3E}">
        <p14:creationId xmlns:p14="http://schemas.microsoft.com/office/powerpoint/2010/main" val="2056391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a:t>In our presentation we will go in these following parts</a:t>
            </a:r>
          </a:p>
        </p:txBody>
      </p:sp>
      <p:sp>
        <p:nvSpPr>
          <p:cNvPr id="4" name="Foliennummernplatzhalter 3"/>
          <p:cNvSpPr>
            <a:spLocks noGrp="1"/>
          </p:cNvSpPr>
          <p:nvPr>
            <p:ph type="sldNum" sz="quarter" idx="5"/>
          </p:nvPr>
        </p:nvSpPr>
        <p:spPr/>
        <p:txBody>
          <a:bodyPr/>
          <a:lstStyle/>
          <a:p>
            <a:fld id="{6F1F3729-FB41-41FE-8222-A46DA02A6FBF}" type="slidenum">
              <a:rPr lang="de-DE" smtClean="0"/>
              <a:pPr/>
              <a:t>2</a:t>
            </a:fld>
            <a:endParaRPr lang="de-DE"/>
          </a:p>
        </p:txBody>
      </p:sp>
    </p:spTree>
    <p:extLst>
      <p:ext uri="{BB962C8B-B14F-4D97-AF65-F5344CB8AC3E}">
        <p14:creationId xmlns:p14="http://schemas.microsoft.com/office/powerpoint/2010/main" val="54990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6F1F3729-FB41-41FE-8222-A46DA02A6FBF}" type="slidenum">
              <a:rPr lang="de-DE" smtClean="0"/>
              <a:pPr/>
              <a:t>3</a:t>
            </a:fld>
            <a:endParaRPr lang="de-DE"/>
          </a:p>
        </p:txBody>
      </p:sp>
    </p:spTree>
    <p:extLst>
      <p:ext uri="{BB962C8B-B14F-4D97-AF65-F5344CB8AC3E}">
        <p14:creationId xmlns:p14="http://schemas.microsoft.com/office/powerpoint/2010/main" val="3219611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They</a:t>
            </a:r>
            <a:r>
              <a:rPr lang="de-CH"/>
              <a:t> </a:t>
            </a:r>
            <a:r>
              <a:rPr lang="de-CH" err="1"/>
              <a:t>are</a:t>
            </a:r>
            <a:r>
              <a:rPr lang="de-CH"/>
              <a:t> 2 </a:t>
            </a:r>
            <a:r>
              <a:rPr lang="de-CH" err="1"/>
              <a:t>available</a:t>
            </a:r>
            <a:r>
              <a:rPr lang="de-CH"/>
              <a:t> </a:t>
            </a:r>
            <a:r>
              <a:rPr lang="de-CH" err="1"/>
              <a:t>datasets</a:t>
            </a:r>
            <a:r>
              <a:rPr lang="de-CH"/>
              <a:t> </a:t>
            </a:r>
            <a:r>
              <a:rPr lang="de-CH" err="1"/>
              <a:t>for</a:t>
            </a:r>
            <a:r>
              <a:rPr lang="de-CH"/>
              <a:t> </a:t>
            </a:r>
            <a:r>
              <a:rPr lang="de-CH" err="1"/>
              <a:t>cartoons</a:t>
            </a:r>
            <a:r>
              <a:rPr lang="de-CH"/>
              <a:t> </a:t>
            </a:r>
            <a:r>
              <a:rPr lang="de-CH" err="1"/>
              <a:t>as</a:t>
            </a:r>
            <a:r>
              <a:rPr lang="de-CH"/>
              <a:t> in </a:t>
            </a:r>
            <a:r>
              <a:rPr lang="de-CH" err="1"/>
              <a:t>the</a:t>
            </a:r>
            <a:r>
              <a:rPr lang="de-CH"/>
              <a:t> </a:t>
            </a:r>
            <a:r>
              <a:rPr lang="de-CH" err="1"/>
              <a:t>lecture</a:t>
            </a:r>
            <a:r>
              <a:rPr lang="de-CH"/>
              <a:t> of </a:t>
            </a:r>
            <a:r>
              <a:rPr lang="de-CH" err="1"/>
              <a:t>martin</a:t>
            </a:r>
            <a:r>
              <a:rPr lang="de-CH"/>
              <a:t>. First we </a:t>
            </a:r>
            <a:r>
              <a:rPr lang="de-CH" err="1"/>
              <a:t>wanted</a:t>
            </a:r>
            <a:r>
              <a:rPr lang="de-CH"/>
              <a:t> to </a:t>
            </a:r>
            <a:r>
              <a:rPr lang="de-CH" err="1"/>
              <a:t>take</a:t>
            </a:r>
            <a:r>
              <a:rPr lang="de-CH"/>
              <a:t> </a:t>
            </a:r>
            <a:r>
              <a:rPr lang="de-CH" err="1"/>
              <a:t>anime</a:t>
            </a:r>
            <a:r>
              <a:rPr lang="de-CH"/>
              <a:t> </a:t>
            </a:r>
            <a:r>
              <a:rPr lang="de-CH" err="1"/>
              <a:t>datasets</a:t>
            </a:r>
            <a:r>
              <a:rPr lang="de-CH"/>
              <a:t> but </a:t>
            </a:r>
            <a:r>
              <a:rPr lang="de-CH" err="1"/>
              <a:t>they</a:t>
            </a:r>
            <a:r>
              <a:rPr lang="de-CH"/>
              <a:t> </a:t>
            </a:r>
            <a:r>
              <a:rPr lang="de-CH" err="1"/>
              <a:t>were</a:t>
            </a:r>
            <a:r>
              <a:rPr lang="de-CH"/>
              <a:t> </a:t>
            </a:r>
            <a:r>
              <a:rPr lang="de-CH" err="1"/>
              <a:t>no</a:t>
            </a:r>
            <a:r>
              <a:rPr lang="de-CH"/>
              <a:t> </a:t>
            </a:r>
            <a:r>
              <a:rPr lang="de-CH" err="1"/>
              <a:t>anime</a:t>
            </a:r>
            <a:r>
              <a:rPr lang="de-CH"/>
              <a:t> </a:t>
            </a:r>
            <a:r>
              <a:rPr lang="de-CH" err="1"/>
              <a:t>dataset</a:t>
            </a:r>
            <a:r>
              <a:rPr lang="de-CH"/>
              <a:t> </a:t>
            </a:r>
            <a:r>
              <a:rPr lang="de-CH" err="1"/>
              <a:t>available</a:t>
            </a:r>
            <a:r>
              <a:rPr lang="de-CH"/>
              <a:t>. </a:t>
            </a:r>
          </a:p>
          <a:p>
            <a:endParaRPr lang="de-CH"/>
          </a:p>
          <a:p>
            <a:endParaRPr lang="de-CH"/>
          </a:p>
          <a:p>
            <a:r>
              <a:rPr lang="de-CH"/>
              <a:t>https://www.groundai.com/project/landmark-assisted-cyclegan-for-cartoon-face-generation/1</a:t>
            </a:r>
          </a:p>
        </p:txBody>
      </p:sp>
      <p:sp>
        <p:nvSpPr>
          <p:cNvPr id="4" name="Foliennummernplatzhalter 3"/>
          <p:cNvSpPr>
            <a:spLocks noGrp="1"/>
          </p:cNvSpPr>
          <p:nvPr>
            <p:ph type="sldNum" sz="quarter" idx="5"/>
          </p:nvPr>
        </p:nvSpPr>
        <p:spPr/>
        <p:txBody>
          <a:bodyPr/>
          <a:lstStyle/>
          <a:p>
            <a:fld id="{6F1F3729-FB41-41FE-8222-A46DA02A6FBF}" type="slidenum">
              <a:rPr lang="de-DE" smtClean="0"/>
              <a:pPr/>
              <a:t>4</a:t>
            </a:fld>
            <a:endParaRPr lang="de-DE"/>
          </a:p>
        </p:txBody>
      </p:sp>
    </p:spTree>
    <p:extLst>
      <p:ext uri="{BB962C8B-B14F-4D97-AF65-F5344CB8AC3E}">
        <p14:creationId xmlns:p14="http://schemas.microsoft.com/office/powerpoint/2010/main" val="4063688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dirty="0"/>
          </a:p>
        </p:txBody>
      </p:sp>
      <p:sp>
        <p:nvSpPr>
          <p:cNvPr id="4" name="Foliennummernplatzhalter 3"/>
          <p:cNvSpPr>
            <a:spLocks noGrp="1"/>
          </p:cNvSpPr>
          <p:nvPr>
            <p:ph type="sldNum" sz="quarter" idx="5"/>
          </p:nvPr>
        </p:nvSpPr>
        <p:spPr/>
        <p:txBody>
          <a:bodyPr/>
          <a:lstStyle/>
          <a:p>
            <a:fld id="{6F1F3729-FB41-41FE-8222-A46DA02A6FBF}" type="slidenum">
              <a:rPr lang="de-DE" smtClean="0"/>
              <a:pPr/>
              <a:t>5</a:t>
            </a:fld>
            <a:endParaRPr lang="de-DE"/>
          </a:p>
        </p:txBody>
      </p:sp>
    </p:spTree>
    <p:extLst>
      <p:ext uri="{BB962C8B-B14F-4D97-AF65-F5344CB8AC3E}">
        <p14:creationId xmlns:p14="http://schemas.microsoft.com/office/powerpoint/2010/main" val="617088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latin typeface="Arial"/>
              <a:cs typeface="Arial"/>
            </a:endParaRPr>
          </a:p>
        </p:txBody>
      </p:sp>
      <p:sp>
        <p:nvSpPr>
          <p:cNvPr id="4" name="Foliennummernplatzhalter 3"/>
          <p:cNvSpPr>
            <a:spLocks noGrp="1"/>
          </p:cNvSpPr>
          <p:nvPr>
            <p:ph type="sldNum" sz="quarter" idx="5"/>
          </p:nvPr>
        </p:nvSpPr>
        <p:spPr/>
        <p:txBody>
          <a:bodyPr/>
          <a:lstStyle/>
          <a:p>
            <a:fld id="{6F1F3729-FB41-41FE-8222-A46DA02A6FBF}" type="slidenum">
              <a:rPr lang="de-DE" smtClean="0"/>
              <a:pPr/>
              <a:t>6</a:t>
            </a:fld>
            <a:endParaRPr lang="de-DE"/>
          </a:p>
        </p:txBody>
      </p:sp>
    </p:spTree>
    <p:extLst>
      <p:ext uri="{BB962C8B-B14F-4D97-AF65-F5344CB8AC3E}">
        <p14:creationId xmlns:p14="http://schemas.microsoft.com/office/powerpoint/2010/main" val="279454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err="1"/>
              <a:t>Instructions</a:t>
            </a:r>
            <a:r>
              <a:rPr lang="de-CH"/>
              <a:t>:</a:t>
            </a:r>
          </a:p>
          <a:p>
            <a:r>
              <a:rPr lang="en-US"/>
              <a:t>•</a:t>
            </a:r>
            <a:r>
              <a:rPr lang="de-CH"/>
              <a:t> </a:t>
            </a:r>
            <a:r>
              <a:rPr lang="en-US" err="1"/>
              <a:t>Analyse</a:t>
            </a:r>
            <a:r>
              <a:rPr lang="en-US"/>
              <a:t> your data. Visualize and explain the data features you deem to be relevant for the project.</a:t>
            </a:r>
          </a:p>
          <a:p>
            <a:r>
              <a:rPr lang="en-US"/>
              <a:t>• Explain your approach. That is, explain your model, the model architecture, optimizers, regularization, etc. used.</a:t>
            </a:r>
          </a:p>
          <a:p>
            <a:r>
              <a:rPr lang="en-US"/>
              <a:t>• Experiment with your model: change it, tune hyperparameters, etc. Do not copy paste a model without substantially adopting it to your problem/task. Explain your final model.</a:t>
            </a:r>
          </a:p>
          <a:p>
            <a:endParaRPr lang="en-US"/>
          </a:p>
          <a:p>
            <a:pPr marL="0" marR="0" lvl="0" indent="0" algn="l" defTabSz="914400" rtl="0" eaLnBrk="1" fontAlgn="base" latinLnBrk="0" hangingPunct="1">
              <a:lnSpc>
                <a:spcPct val="100000"/>
              </a:lnSpc>
              <a:spcBef>
                <a:spcPct val="30000"/>
              </a:spcBef>
              <a:spcAft>
                <a:spcPct val="0"/>
              </a:spcAft>
              <a:buClrTx/>
              <a:buSzTx/>
              <a:buFontTx/>
              <a:buNone/>
              <a:tabLst/>
              <a:defRPr/>
            </a:pPr>
            <a:r>
              <a:rPr lang="de-CH"/>
              <a:t>SOURCE: </a:t>
            </a:r>
            <a:r>
              <a:rPr lang="de-CH">
                <a:hlinkClick r:id="rId3"/>
              </a:rPr>
              <a:t>https://www.tensorflow.org/datasets/catalog/cycle_gan</a:t>
            </a:r>
            <a:endParaRPr lang="de-CH"/>
          </a:p>
          <a:p>
            <a:endParaRPr lang="en-US"/>
          </a:p>
        </p:txBody>
      </p:sp>
      <p:sp>
        <p:nvSpPr>
          <p:cNvPr id="4" name="Foliennummernplatzhalter 3"/>
          <p:cNvSpPr>
            <a:spLocks noGrp="1"/>
          </p:cNvSpPr>
          <p:nvPr>
            <p:ph type="sldNum" sz="quarter" idx="5"/>
          </p:nvPr>
        </p:nvSpPr>
        <p:spPr/>
        <p:txBody>
          <a:bodyPr/>
          <a:lstStyle/>
          <a:p>
            <a:fld id="{6F1F3729-FB41-41FE-8222-A46DA02A6FBF}" type="slidenum">
              <a:rPr lang="de-DE" smtClean="0"/>
              <a:pPr/>
              <a:t>7</a:t>
            </a:fld>
            <a:endParaRPr lang="de-DE"/>
          </a:p>
        </p:txBody>
      </p:sp>
    </p:spTree>
    <p:extLst>
      <p:ext uri="{BB962C8B-B14F-4D97-AF65-F5344CB8AC3E}">
        <p14:creationId xmlns:p14="http://schemas.microsoft.com/office/powerpoint/2010/main" val="167747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CH" dirty="0" err="1"/>
              <a:t>Instructions</a:t>
            </a:r>
            <a:r>
              <a:rPr lang="de-CH" dirty="0"/>
              <a:t>:</a:t>
            </a:r>
          </a:p>
          <a:p>
            <a:r>
              <a:rPr lang="en-US" dirty="0"/>
              <a:t>• Show/explain/visualize your results..</a:t>
            </a:r>
          </a:p>
          <a:p>
            <a:endParaRPr lang="en-US" dirty="0"/>
          </a:p>
          <a:p>
            <a:endParaRPr lang="en-US" dirty="0"/>
          </a:p>
        </p:txBody>
      </p:sp>
      <p:sp>
        <p:nvSpPr>
          <p:cNvPr id="4" name="Foliennummernplatzhalter 3"/>
          <p:cNvSpPr>
            <a:spLocks noGrp="1"/>
          </p:cNvSpPr>
          <p:nvPr>
            <p:ph type="sldNum" sz="quarter" idx="5"/>
          </p:nvPr>
        </p:nvSpPr>
        <p:spPr/>
        <p:txBody>
          <a:bodyPr/>
          <a:lstStyle/>
          <a:p>
            <a:fld id="{6F1F3729-FB41-41FE-8222-A46DA02A6FBF}" type="slidenum">
              <a:rPr lang="de-DE" smtClean="0"/>
              <a:pPr/>
              <a:t>9</a:t>
            </a:fld>
            <a:endParaRPr lang="de-DE"/>
          </a:p>
        </p:txBody>
      </p:sp>
    </p:spTree>
    <p:extLst>
      <p:ext uri="{BB962C8B-B14F-4D97-AF65-F5344CB8AC3E}">
        <p14:creationId xmlns:p14="http://schemas.microsoft.com/office/powerpoint/2010/main" val="3122014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CH"/>
          </a:p>
        </p:txBody>
      </p:sp>
      <p:sp>
        <p:nvSpPr>
          <p:cNvPr id="4" name="Foliennummernplatzhalter 3"/>
          <p:cNvSpPr>
            <a:spLocks noGrp="1"/>
          </p:cNvSpPr>
          <p:nvPr>
            <p:ph type="sldNum" sz="quarter" idx="5"/>
          </p:nvPr>
        </p:nvSpPr>
        <p:spPr/>
        <p:txBody>
          <a:bodyPr/>
          <a:lstStyle/>
          <a:p>
            <a:fld id="{6F1F3729-FB41-41FE-8222-A46DA02A6FBF}" type="slidenum">
              <a:rPr lang="de-DE" smtClean="0"/>
              <a:pPr/>
              <a:t>10</a:t>
            </a:fld>
            <a:endParaRPr lang="de-DE"/>
          </a:p>
        </p:txBody>
      </p:sp>
    </p:spTree>
    <p:extLst>
      <p:ext uri="{BB962C8B-B14F-4D97-AF65-F5344CB8AC3E}">
        <p14:creationId xmlns:p14="http://schemas.microsoft.com/office/powerpoint/2010/main" val="1106970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60418" name="Rectangle 2"/>
          <p:cNvSpPr>
            <a:spLocks noGrp="1" noChangeArrowheads="1"/>
          </p:cNvSpPr>
          <p:nvPr>
            <p:ph type="ctrTitle" hasCustomPrompt="1"/>
          </p:nvPr>
        </p:nvSpPr>
        <p:spPr>
          <a:xfrm>
            <a:off x="703266" y="333376"/>
            <a:ext cx="7127872" cy="863600"/>
          </a:xfrm>
        </p:spPr>
        <p:txBody>
          <a:bodyPr/>
          <a:lstStyle>
            <a:lvl1pPr>
              <a:lnSpc>
                <a:spcPct val="100000"/>
              </a:lnSpc>
              <a:spcAft>
                <a:spcPts val="0"/>
              </a:spcAft>
              <a:defRPr>
                <a:solidFill>
                  <a:schemeClr val="bg2"/>
                </a:solidFill>
              </a:defRPr>
            </a:lvl1pPr>
          </a:lstStyle>
          <a:p>
            <a:pPr lvl="0"/>
            <a:r>
              <a:rPr lang="de-CH" err="1"/>
              <a:t>Departementsname</a:t>
            </a:r>
            <a:r>
              <a:rPr lang="de-CH"/>
              <a:t> oder Institutsname eintragen, </a:t>
            </a:r>
            <a:br>
              <a:rPr lang="de-CH"/>
            </a:br>
            <a:r>
              <a:rPr lang="de-CH"/>
              <a:t>max. 3 Zeilen</a:t>
            </a:r>
            <a:endParaRPr lang="de-CH" noProof="0"/>
          </a:p>
        </p:txBody>
      </p:sp>
      <p:sp>
        <p:nvSpPr>
          <p:cNvPr id="60419" name="Rectangle 3"/>
          <p:cNvSpPr>
            <a:spLocks noGrp="1" noChangeArrowheads="1"/>
          </p:cNvSpPr>
          <p:nvPr>
            <p:ph type="subTitle" idx="1" hasCustomPrompt="1"/>
          </p:nvPr>
        </p:nvSpPr>
        <p:spPr>
          <a:xfrm>
            <a:off x="703264" y="1485900"/>
            <a:ext cx="8496299" cy="3454400"/>
          </a:xfrm>
        </p:spPr>
        <p:txBody>
          <a:bodyPr tIns="0"/>
          <a:lstStyle>
            <a:lvl1pPr marL="0" indent="0">
              <a:buFontTx/>
              <a:buNone/>
              <a:defRPr sz="1900" cap="all" baseline="0"/>
            </a:lvl1pPr>
          </a:lstStyle>
          <a:p>
            <a:pPr lvl="0"/>
            <a:r>
              <a:rPr lang="de-CH" noProof="0"/>
              <a:t>Titel der Präsentation</a:t>
            </a:r>
          </a:p>
        </p:txBody>
      </p:sp>
      <p:sp>
        <p:nvSpPr>
          <p:cNvPr id="60420" name="Rectangle 4"/>
          <p:cNvSpPr>
            <a:spLocks noGrp="1" noChangeArrowheads="1"/>
          </p:cNvSpPr>
          <p:nvPr>
            <p:ph type="sldNum" sz="quarter" idx="4"/>
          </p:nvPr>
        </p:nvSpPr>
        <p:spPr>
          <a:xfrm>
            <a:off x="8088728" y="5175111"/>
            <a:ext cx="1095426" cy="142481"/>
          </a:xfrm>
        </p:spPr>
        <p:txBody>
          <a:bodyPr/>
          <a:lstStyle>
            <a:lvl1pPr>
              <a:defRPr/>
            </a:lvl1pPr>
          </a:lstStyle>
          <a:p>
            <a:fld id="{A93144A4-A6A9-493D-B2F9-AB16947E7099}" type="slidenum">
              <a:rPr lang="de-DE"/>
              <a:pPr/>
              <a:t>‹Nr.›</a:t>
            </a:fld>
            <a:endParaRPr lang="de-DE"/>
          </a:p>
        </p:txBody>
      </p:sp>
      <p:sp>
        <p:nvSpPr>
          <p:cNvPr id="10" name="Rectangle 4"/>
          <p:cNvSpPr>
            <a:spLocks noChangeArrowheads="1"/>
          </p:cNvSpPr>
          <p:nvPr userDrawn="1"/>
        </p:nvSpPr>
        <p:spPr bwMode="auto">
          <a:xfrm>
            <a:off x="703263" y="5175110"/>
            <a:ext cx="1584573" cy="1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defTabSz="957776">
              <a:lnSpc>
                <a:spcPct val="100000"/>
              </a:lnSpc>
              <a:spcBef>
                <a:spcPts val="0"/>
              </a:spcBef>
              <a:spcAft>
                <a:spcPts val="0"/>
              </a:spcAft>
            </a:pPr>
            <a:r>
              <a:rPr lang="de-DE" sz="600" b="0">
                <a:solidFill>
                  <a:schemeClr val="tx1"/>
                </a:solidFill>
              </a:rPr>
              <a:t>Zürcher  Fachhochschule</a:t>
            </a:r>
          </a:p>
        </p:txBody>
      </p:sp>
      <p:pic>
        <p:nvPicPr>
          <p:cNvPr id="7" name="Grafik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16188" y="331200"/>
            <a:ext cx="804762" cy="936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
        <p:nvSpPr>
          <p:cNvPr id="5" name="Inhaltsplatzhalter 4"/>
          <p:cNvSpPr>
            <a:spLocks noGrp="1"/>
          </p:cNvSpPr>
          <p:nvPr>
            <p:ph sz="quarter" idx="11"/>
          </p:nvPr>
        </p:nvSpPr>
        <p:spPr>
          <a:xfrm>
            <a:off x="703263" y="1773238"/>
            <a:ext cx="8496300" cy="316757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Textplatzhalter 5"/>
          <p:cNvSpPr>
            <a:spLocks noGrp="1"/>
          </p:cNvSpPr>
          <p:nvPr>
            <p:ph type="body" sz="quarter" idx="12" hasCustomPrompt="1"/>
          </p:nvPr>
        </p:nvSpPr>
        <p:spPr>
          <a:xfrm>
            <a:off x="703263" y="1196975"/>
            <a:ext cx="8496300" cy="288925"/>
          </a:xfrm>
        </p:spPr>
        <p:txBody>
          <a:bodyPr/>
          <a:lstStyle>
            <a:lvl1pPr>
              <a:defRPr cap="all" baseline="0"/>
            </a:lvl1pPr>
          </a:lstStyle>
          <a:p>
            <a:pPr lvl="0"/>
            <a:r>
              <a:rPr lang="de-CH"/>
              <a:t>Untertitel</a:t>
            </a:r>
          </a:p>
        </p:txBody>
      </p:sp>
    </p:spTree>
    <p:extLst>
      <p:ext uri="{BB962C8B-B14F-4D97-AF65-F5344CB8AC3E}">
        <p14:creationId xmlns:p14="http://schemas.microsoft.com/office/powerpoint/2010/main" val="3633237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tertitel und Inhalt (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
        <p:nvSpPr>
          <p:cNvPr id="5" name="Inhaltsplatzhalter 4"/>
          <p:cNvSpPr>
            <a:spLocks noGrp="1"/>
          </p:cNvSpPr>
          <p:nvPr>
            <p:ph sz="quarter" idx="11"/>
          </p:nvPr>
        </p:nvSpPr>
        <p:spPr>
          <a:xfrm>
            <a:off x="703266" y="1773238"/>
            <a:ext cx="4103687" cy="316757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Textplatzhalter 5"/>
          <p:cNvSpPr>
            <a:spLocks noGrp="1"/>
          </p:cNvSpPr>
          <p:nvPr>
            <p:ph type="body" sz="quarter" idx="12" hasCustomPrompt="1"/>
          </p:nvPr>
        </p:nvSpPr>
        <p:spPr>
          <a:xfrm>
            <a:off x="684052" y="1196975"/>
            <a:ext cx="4103687" cy="350632"/>
          </a:xfrm>
        </p:spPr>
        <p:txBody>
          <a:bodyPr/>
          <a:lstStyle>
            <a:lvl1pPr>
              <a:defRPr cap="all" baseline="0"/>
            </a:lvl1pPr>
          </a:lstStyle>
          <a:p>
            <a:pPr lvl="0"/>
            <a:r>
              <a:rPr lang="de-CH"/>
              <a:t>Untertitel</a:t>
            </a:r>
          </a:p>
        </p:txBody>
      </p:sp>
      <p:sp>
        <p:nvSpPr>
          <p:cNvPr id="7" name="Textplatzhalter 5"/>
          <p:cNvSpPr>
            <a:spLocks noGrp="1"/>
          </p:cNvSpPr>
          <p:nvPr>
            <p:ph type="body" sz="quarter" idx="13" hasCustomPrompt="1"/>
          </p:nvPr>
        </p:nvSpPr>
        <p:spPr>
          <a:xfrm>
            <a:off x="5076665" y="1196974"/>
            <a:ext cx="4103687" cy="350632"/>
          </a:xfrm>
        </p:spPr>
        <p:txBody>
          <a:bodyPr/>
          <a:lstStyle>
            <a:lvl1pPr>
              <a:defRPr cap="all" baseline="0"/>
            </a:lvl1pPr>
          </a:lstStyle>
          <a:p>
            <a:pPr lvl="0"/>
            <a:r>
              <a:rPr lang="de-CH"/>
              <a:t>Untertitel</a:t>
            </a:r>
          </a:p>
        </p:txBody>
      </p:sp>
      <p:sp>
        <p:nvSpPr>
          <p:cNvPr id="8" name="Inhaltsplatzhalter 4"/>
          <p:cNvSpPr>
            <a:spLocks noGrp="1"/>
          </p:cNvSpPr>
          <p:nvPr>
            <p:ph sz="quarter" idx="14"/>
          </p:nvPr>
        </p:nvSpPr>
        <p:spPr>
          <a:xfrm>
            <a:off x="5095879" y="1773238"/>
            <a:ext cx="4103687" cy="316757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848601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
        <p:nvSpPr>
          <p:cNvPr id="5" name="Inhaltsplatzhalter 4"/>
          <p:cNvSpPr>
            <a:spLocks noGrp="1"/>
          </p:cNvSpPr>
          <p:nvPr>
            <p:ph sz="quarter" idx="1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88252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2 Spal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
        <p:nvSpPr>
          <p:cNvPr id="5" name="Inhaltsplatzhalter 4"/>
          <p:cNvSpPr>
            <a:spLocks noGrp="1"/>
          </p:cNvSpPr>
          <p:nvPr>
            <p:ph sz="quarter" idx="11"/>
          </p:nvPr>
        </p:nvSpPr>
        <p:spPr>
          <a:xfrm>
            <a:off x="703266" y="1485900"/>
            <a:ext cx="4103687" cy="3454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
        <p:nvSpPr>
          <p:cNvPr id="6" name="Inhaltsplatzhalter 4"/>
          <p:cNvSpPr>
            <a:spLocks noGrp="1"/>
          </p:cNvSpPr>
          <p:nvPr>
            <p:ph sz="quarter" idx="12"/>
          </p:nvPr>
        </p:nvSpPr>
        <p:spPr>
          <a:xfrm>
            <a:off x="5095879" y="1485900"/>
            <a:ext cx="4103687" cy="345491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CH"/>
          </a:p>
        </p:txBody>
      </p:sp>
    </p:spTree>
    <p:extLst>
      <p:ext uri="{BB962C8B-B14F-4D97-AF65-F5344CB8AC3E}">
        <p14:creationId xmlns:p14="http://schemas.microsoft.com/office/powerpoint/2010/main" val="2927806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CH"/>
          </a:p>
        </p:txBody>
      </p:sp>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Tree>
    <p:extLst>
      <p:ext uri="{BB962C8B-B14F-4D97-AF65-F5344CB8AC3E}">
        <p14:creationId xmlns:p14="http://schemas.microsoft.com/office/powerpoint/2010/main" val="3796164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fld id="{3791453F-6806-4C51-BA69-51D2C9F2CC11}" type="slidenum">
              <a:rPr lang="de-DE" smtClean="0"/>
              <a:pPr/>
              <a:t>‹Nr.›</a:t>
            </a:fld>
            <a:endParaRPr lang="de-DE"/>
          </a:p>
        </p:txBody>
      </p:sp>
    </p:spTree>
    <p:extLst>
      <p:ext uri="{BB962C8B-B14F-4D97-AF65-F5344CB8AC3E}">
        <p14:creationId xmlns:p14="http://schemas.microsoft.com/office/powerpoint/2010/main" val="5341305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tif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bwMode="auto">
          <a:xfrm>
            <a:off x="703262" y="331200"/>
            <a:ext cx="7129343" cy="649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t>Titelmasterformat durch Klicken bearbeiten</a:t>
            </a:r>
          </a:p>
        </p:txBody>
      </p:sp>
      <p:sp>
        <p:nvSpPr>
          <p:cNvPr id="59395" name="Rectangle 3"/>
          <p:cNvSpPr>
            <a:spLocks noGrp="1" noChangeArrowheads="1"/>
          </p:cNvSpPr>
          <p:nvPr>
            <p:ph type="body" idx="1"/>
          </p:nvPr>
        </p:nvSpPr>
        <p:spPr bwMode="auto">
          <a:xfrm>
            <a:off x="703263" y="1196975"/>
            <a:ext cx="8496300" cy="3743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de-CH"/>
              <a:t>Textmasterformate durch Klicken bearbeiten</a:t>
            </a:r>
          </a:p>
          <a:p>
            <a:pPr lvl="1"/>
            <a:r>
              <a:rPr lang="de-CH"/>
              <a:t>Zweite Ebene</a:t>
            </a:r>
          </a:p>
          <a:p>
            <a:pPr lvl="2"/>
            <a:r>
              <a:rPr lang="de-CH"/>
              <a:t>Dritte Ebene</a:t>
            </a:r>
          </a:p>
          <a:p>
            <a:pPr lvl="3"/>
            <a:r>
              <a:rPr lang="de-CH"/>
              <a:t>Vierte Ebene</a:t>
            </a:r>
          </a:p>
          <a:p>
            <a:pPr lvl="4"/>
            <a:r>
              <a:rPr lang="de-CH"/>
              <a:t>Fünfte Ebene</a:t>
            </a:r>
          </a:p>
        </p:txBody>
      </p:sp>
      <p:sp>
        <p:nvSpPr>
          <p:cNvPr id="59396" name="Rectangle 4"/>
          <p:cNvSpPr>
            <a:spLocks noChangeArrowheads="1"/>
          </p:cNvSpPr>
          <p:nvPr/>
        </p:nvSpPr>
        <p:spPr bwMode="auto">
          <a:xfrm>
            <a:off x="703263" y="5175110"/>
            <a:ext cx="1584573" cy="175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oAutofit/>
          </a:bodyPr>
          <a:lstStyle/>
          <a:p>
            <a:pPr defTabSz="957776">
              <a:lnSpc>
                <a:spcPct val="100000"/>
              </a:lnSpc>
              <a:spcBef>
                <a:spcPts val="0"/>
              </a:spcBef>
              <a:spcAft>
                <a:spcPts val="0"/>
              </a:spcAft>
            </a:pPr>
            <a:r>
              <a:rPr lang="de-DE" sz="600" b="0">
                <a:solidFill>
                  <a:schemeClr val="tx1"/>
                </a:solidFill>
              </a:rPr>
              <a:t>Zürcher  Fachhochschule</a:t>
            </a:r>
          </a:p>
        </p:txBody>
      </p:sp>
      <p:sp>
        <p:nvSpPr>
          <p:cNvPr id="59397" name="Rectangle 5"/>
          <p:cNvSpPr>
            <a:spLocks noGrp="1" noChangeArrowheads="1"/>
          </p:cNvSpPr>
          <p:nvPr>
            <p:ph type="sldNum" sz="quarter" idx="4"/>
          </p:nvPr>
        </p:nvSpPr>
        <p:spPr bwMode="auto">
          <a:xfrm>
            <a:off x="8525209" y="5175111"/>
            <a:ext cx="674357" cy="146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defTabSz="957776">
              <a:lnSpc>
                <a:spcPct val="100000"/>
              </a:lnSpc>
              <a:spcAft>
                <a:spcPct val="0"/>
              </a:spcAft>
              <a:defRPr sz="600" b="0">
                <a:solidFill>
                  <a:schemeClr val="tx1"/>
                </a:solidFill>
              </a:defRPr>
            </a:lvl1pPr>
          </a:lstStyle>
          <a:p>
            <a:fld id="{3791453F-6806-4C51-BA69-51D2C9F2CC11}" type="slidenum">
              <a:rPr lang="de-DE" smtClean="0"/>
              <a:pPr/>
              <a:t>‹Nr.›</a:t>
            </a:fld>
            <a:endParaRPr lang="de-DE"/>
          </a:p>
        </p:txBody>
      </p:sp>
      <p:pic>
        <p:nvPicPr>
          <p:cNvPr id="2" name="Grafik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416188" y="331200"/>
            <a:ext cx="804762" cy="93600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 id="2147483657" r:id="rId2"/>
    <p:sldLayoutId id="2147483659" r:id="rId3"/>
    <p:sldLayoutId id="2147483654" r:id="rId4"/>
    <p:sldLayoutId id="2147483658" r:id="rId5"/>
    <p:sldLayoutId id="2147483655" r:id="rId6"/>
    <p:sldLayoutId id="2147483656" r:id="rId7"/>
  </p:sldLayoutIdLst>
  <p:hf hdr="0" ftr="0" dt="0"/>
  <p:txStyles>
    <p:titleStyle>
      <a:lvl1pPr algn="l" defTabSz="957776" rtl="0" eaLnBrk="1" fontAlgn="base" hangingPunct="1">
        <a:lnSpc>
          <a:spcPct val="100000"/>
        </a:lnSpc>
        <a:spcBef>
          <a:spcPct val="0"/>
        </a:spcBef>
        <a:spcAft>
          <a:spcPct val="0"/>
        </a:spcAft>
        <a:defRPr sz="1900" b="1">
          <a:solidFill>
            <a:schemeClr val="tx1"/>
          </a:solidFill>
          <a:latin typeface="+mj-lt"/>
          <a:ea typeface="+mj-ea"/>
          <a:cs typeface="+mj-cs"/>
        </a:defRPr>
      </a:lvl1pPr>
      <a:lvl2pPr algn="l" defTabSz="957776" rtl="0" eaLnBrk="1" fontAlgn="base" hangingPunct="1">
        <a:lnSpc>
          <a:spcPts val="2939"/>
        </a:lnSpc>
        <a:spcBef>
          <a:spcPct val="0"/>
        </a:spcBef>
        <a:spcAft>
          <a:spcPct val="0"/>
        </a:spcAft>
        <a:defRPr sz="2600" b="1">
          <a:solidFill>
            <a:schemeClr val="tx2"/>
          </a:solidFill>
          <a:latin typeface="Arial" charset="0"/>
        </a:defRPr>
      </a:lvl2pPr>
      <a:lvl3pPr algn="l" defTabSz="957776" rtl="0" eaLnBrk="1" fontAlgn="base" hangingPunct="1">
        <a:lnSpc>
          <a:spcPts val="2939"/>
        </a:lnSpc>
        <a:spcBef>
          <a:spcPct val="0"/>
        </a:spcBef>
        <a:spcAft>
          <a:spcPct val="0"/>
        </a:spcAft>
        <a:defRPr sz="2600" b="1">
          <a:solidFill>
            <a:schemeClr val="tx2"/>
          </a:solidFill>
          <a:latin typeface="Arial" charset="0"/>
        </a:defRPr>
      </a:lvl3pPr>
      <a:lvl4pPr algn="l" defTabSz="957776" rtl="0" eaLnBrk="1" fontAlgn="base" hangingPunct="1">
        <a:lnSpc>
          <a:spcPts val="2939"/>
        </a:lnSpc>
        <a:spcBef>
          <a:spcPct val="0"/>
        </a:spcBef>
        <a:spcAft>
          <a:spcPct val="0"/>
        </a:spcAft>
        <a:defRPr sz="2600" b="1">
          <a:solidFill>
            <a:schemeClr val="tx2"/>
          </a:solidFill>
          <a:latin typeface="Arial" charset="0"/>
        </a:defRPr>
      </a:lvl4pPr>
      <a:lvl5pPr algn="l" defTabSz="957776" rtl="0" eaLnBrk="1" fontAlgn="base" hangingPunct="1">
        <a:lnSpc>
          <a:spcPts val="2939"/>
        </a:lnSpc>
        <a:spcBef>
          <a:spcPct val="0"/>
        </a:spcBef>
        <a:spcAft>
          <a:spcPct val="0"/>
        </a:spcAft>
        <a:defRPr sz="2600" b="1">
          <a:solidFill>
            <a:schemeClr val="tx2"/>
          </a:solidFill>
          <a:latin typeface="Arial" charset="0"/>
        </a:defRPr>
      </a:lvl5pPr>
      <a:lvl6pPr marL="419847" algn="l" defTabSz="957776" rtl="0" eaLnBrk="1" fontAlgn="base" hangingPunct="1">
        <a:lnSpc>
          <a:spcPts val="2939"/>
        </a:lnSpc>
        <a:spcBef>
          <a:spcPct val="0"/>
        </a:spcBef>
        <a:spcAft>
          <a:spcPct val="0"/>
        </a:spcAft>
        <a:defRPr sz="2600" b="1">
          <a:solidFill>
            <a:schemeClr val="tx2"/>
          </a:solidFill>
          <a:latin typeface="Arial" charset="0"/>
        </a:defRPr>
      </a:lvl6pPr>
      <a:lvl7pPr marL="839694" algn="l" defTabSz="957776" rtl="0" eaLnBrk="1" fontAlgn="base" hangingPunct="1">
        <a:lnSpc>
          <a:spcPts val="2939"/>
        </a:lnSpc>
        <a:spcBef>
          <a:spcPct val="0"/>
        </a:spcBef>
        <a:spcAft>
          <a:spcPct val="0"/>
        </a:spcAft>
        <a:defRPr sz="2600" b="1">
          <a:solidFill>
            <a:schemeClr val="tx2"/>
          </a:solidFill>
          <a:latin typeface="Arial" charset="0"/>
        </a:defRPr>
      </a:lvl7pPr>
      <a:lvl8pPr marL="1259540" algn="l" defTabSz="957776" rtl="0" eaLnBrk="1" fontAlgn="base" hangingPunct="1">
        <a:lnSpc>
          <a:spcPts val="2939"/>
        </a:lnSpc>
        <a:spcBef>
          <a:spcPct val="0"/>
        </a:spcBef>
        <a:spcAft>
          <a:spcPct val="0"/>
        </a:spcAft>
        <a:defRPr sz="2600" b="1">
          <a:solidFill>
            <a:schemeClr val="tx2"/>
          </a:solidFill>
          <a:latin typeface="Arial" charset="0"/>
        </a:defRPr>
      </a:lvl8pPr>
      <a:lvl9pPr marL="1679387" algn="l" defTabSz="957776" rtl="0" eaLnBrk="1" fontAlgn="base" hangingPunct="1">
        <a:lnSpc>
          <a:spcPts val="2939"/>
        </a:lnSpc>
        <a:spcBef>
          <a:spcPct val="0"/>
        </a:spcBef>
        <a:spcAft>
          <a:spcPct val="0"/>
        </a:spcAft>
        <a:defRPr sz="2600" b="1">
          <a:solidFill>
            <a:schemeClr val="tx2"/>
          </a:solidFill>
          <a:latin typeface="Arial" charset="0"/>
        </a:defRPr>
      </a:lvl9pPr>
    </p:titleStyle>
    <p:bodyStyle>
      <a:lvl1pPr marL="0" indent="0" algn="l" defTabSz="957776" rtl="0" eaLnBrk="1" fontAlgn="base" hangingPunct="1">
        <a:lnSpc>
          <a:spcPct val="100000"/>
        </a:lnSpc>
        <a:spcBef>
          <a:spcPct val="0"/>
        </a:spcBef>
        <a:spcAft>
          <a:spcPts val="0"/>
        </a:spcAft>
        <a:buNone/>
        <a:defRPr sz="1900">
          <a:solidFill>
            <a:schemeClr val="tx1"/>
          </a:solidFill>
          <a:latin typeface="+mn-lt"/>
          <a:ea typeface="+mn-ea"/>
          <a:cs typeface="+mn-cs"/>
        </a:defRPr>
      </a:lvl1pPr>
      <a:lvl2pPr marL="252000" indent="-252000" algn="l" defTabSz="957776" rtl="0" eaLnBrk="1" fontAlgn="base" hangingPunct="1">
        <a:lnSpc>
          <a:spcPct val="100000"/>
        </a:lnSpc>
        <a:spcBef>
          <a:spcPct val="0"/>
        </a:spcBef>
        <a:spcAft>
          <a:spcPts val="0"/>
        </a:spcAft>
        <a:buFont typeface="Arial" pitchFamily="34" charset="0"/>
        <a:buChar char="•"/>
        <a:defRPr sz="1900">
          <a:solidFill>
            <a:schemeClr val="tx1"/>
          </a:solidFill>
          <a:latin typeface="+mn-lt"/>
        </a:defRPr>
      </a:lvl2pPr>
      <a:lvl3pPr marL="504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3pPr>
      <a:lvl4pPr marL="756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4pPr>
      <a:lvl5pPr marL="1008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5pPr>
      <a:lvl6pPr marL="2573020" indent="-237622" algn="l" defTabSz="957776" rtl="0" eaLnBrk="1" fontAlgn="base" hangingPunct="1">
        <a:spcBef>
          <a:spcPct val="20000"/>
        </a:spcBef>
        <a:spcAft>
          <a:spcPct val="0"/>
        </a:spcAft>
        <a:buChar char="-"/>
        <a:defRPr sz="2200">
          <a:solidFill>
            <a:schemeClr val="tx1"/>
          </a:solidFill>
          <a:latin typeface="+mn-lt"/>
        </a:defRPr>
      </a:lvl6pPr>
      <a:lvl7pPr marL="2992866" indent="-237622" algn="l" defTabSz="957776" rtl="0" eaLnBrk="1" fontAlgn="base" hangingPunct="1">
        <a:spcBef>
          <a:spcPct val="20000"/>
        </a:spcBef>
        <a:spcAft>
          <a:spcPct val="0"/>
        </a:spcAft>
        <a:buChar char="-"/>
        <a:defRPr sz="2200">
          <a:solidFill>
            <a:schemeClr val="tx1"/>
          </a:solidFill>
          <a:latin typeface="+mn-lt"/>
        </a:defRPr>
      </a:lvl7pPr>
      <a:lvl8pPr marL="3412713" indent="-237622" algn="l" defTabSz="957776" rtl="0" eaLnBrk="1" fontAlgn="base" hangingPunct="1">
        <a:spcBef>
          <a:spcPct val="20000"/>
        </a:spcBef>
        <a:spcAft>
          <a:spcPct val="0"/>
        </a:spcAft>
        <a:buChar char="-"/>
        <a:defRPr sz="2200">
          <a:solidFill>
            <a:schemeClr val="tx1"/>
          </a:solidFill>
          <a:latin typeface="+mn-lt"/>
        </a:defRPr>
      </a:lvl8pPr>
      <a:lvl9pPr marL="3832560" indent="-237622" algn="l" defTabSz="957776" rtl="0" eaLnBrk="1" fontAlgn="base" hangingPunct="1">
        <a:spcBef>
          <a:spcPct val="20000"/>
        </a:spcBef>
        <a:spcAft>
          <a:spcPct val="0"/>
        </a:spcAft>
        <a:buChar char="-"/>
        <a:defRPr sz="2200">
          <a:solidFill>
            <a:schemeClr val="tx1"/>
          </a:solidFill>
          <a:latin typeface="+mn-lt"/>
        </a:defRPr>
      </a:lvl9pPr>
    </p:bodyStyle>
    <p:otherStyle>
      <a:defPPr>
        <a:defRPr lang="de-DE"/>
      </a:defPPr>
      <a:lvl1pPr marL="0" algn="l" defTabSz="839694" rtl="0" eaLnBrk="1" latinLnBrk="0" hangingPunct="1">
        <a:defRPr sz="1700" kern="1200">
          <a:solidFill>
            <a:schemeClr val="tx1"/>
          </a:solidFill>
          <a:latin typeface="+mn-lt"/>
          <a:ea typeface="+mn-ea"/>
          <a:cs typeface="+mn-cs"/>
        </a:defRPr>
      </a:lvl1pPr>
      <a:lvl2pPr marL="419847" algn="l" defTabSz="839694" rtl="0" eaLnBrk="1" latinLnBrk="0" hangingPunct="1">
        <a:defRPr sz="1700" kern="1200">
          <a:solidFill>
            <a:schemeClr val="tx1"/>
          </a:solidFill>
          <a:latin typeface="+mn-lt"/>
          <a:ea typeface="+mn-ea"/>
          <a:cs typeface="+mn-cs"/>
        </a:defRPr>
      </a:lvl2pPr>
      <a:lvl3pPr marL="839694" algn="l" defTabSz="839694" rtl="0" eaLnBrk="1" latinLnBrk="0" hangingPunct="1">
        <a:defRPr sz="1700" kern="1200">
          <a:solidFill>
            <a:schemeClr val="tx1"/>
          </a:solidFill>
          <a:latin typeface="+mn-lt"/>
          <a:ea typeface="+mn-ea"/>
          <a:cs typeface="+mn-cs"/>
        </a:defRPr>
      </a:lvl3pPr>
      <a:lvl4pPr marL="1259540" algn="l" defTabSz="839694" rtl="0" eaLnBrk="1" latinLnBrk="0" hangingPunct="1">
        <a:defRPr sz="1700" kern="1200">
          <a:solidFill>
            <a:schemeClr val="tx1"/>
          </a:solidFill>
          <a:latin typeface="+mn-lt"/>
          <a:ea typeface="+mn-ea"/>
          <a:cs typeface="+mn-cs"/>
        </a:defRPr>
      </a:lvl4pPr>
      <a:lvl5pPr marL="1679387" algn="l" defTabSz="839694" rtl="0" eaLnBrk="1" latinLnBrk="0" hangingPunct="1">
        <a:defRPr sz="1700" kern="1200">
          <a:solidFill>
            <a:schemeClr val="tx1"/>
          </a:solidFill>
          <a:latin typeface="+mn-lt"/>
          <a:ea typeface="+mn-ea"/>
          <a:cs typeface="+mn-cs"/>
        </a:defRPr>
      </a:lvl5pPr>
      <a:lvl6pPr marL="2099234" algn="l" defTabSz="839694" rtl="0" eaLnBrk="1" latinLnBrk="0" hangingPunct="1">
        <a:defRPr sz="1700" kern="1200">
          <a:solidFill>
            <a:schemeClr val="tx1"/>
          </a:solidFill>
          <a:latin typeface="+mn-lt"/>
          <a:ea typeface="+mn-ea"/>
          <a:cs typeface="+mn-cs"/>
        </a:defRPr>
      </a:lvl6pPr>
      <a:lvl7pPr marL="2519081" algn="l" defTabSz="839694" rtl="0" eaLnBrk="1" latinLnBrk="0" hangingPunct="1">
        <a:defRPr sz="1700" kern="1200">
          <a:solidFill>
            <a:schemeClr val="tx1"/>
          </a:solidFill>
          <a:latin typeface="+mn-lt"/>
          <a:ea typeface="+mn-ea"/>
          <a:cs typeface="+mn-cs"/>
        </a:defRPr>
      </a:lvl7pPr>
      <a:lvl8pPr marL="2938927" algn="l" defTabSz="839694" rtl="0" eaLnBrk="1" latinLnBrk="0" hangingPunct="1">
        <a:defRPr sz="1700" kern="1200">
          <a:solidFill>
            <a:schemeClr val="tx1"/>
          </a:solidFill>
          <a:latin typeface="+mn-lt"/>
          <a:ea typeface="+mn-ea"/>
          <a:cs typeface="+mn-cs"/>
        </a:defRPr>
      </a:lvl8pPr>
      <a:lvl9pPr marL="3358774" algn="l" defTabSz="839694"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machinelearningmastery.com/how-to-implement-wasserstein-loss-for-generative-adversarial-networks/" TargetMode="External"/><Relationship Id="rId2" Type="http://schemas.openxmlformats.org/officeDocument/2006/relationships/hyperlink" Target="https://www.tensorflow.org/tutorials/generative/cyclegan" TargetMode="External"/><Relationship Id="rId1" Type="http://schemas.openxmlformats.org/officeDocument/2006/relationships/slideLayout" Target="../slideLayouts/slideLayout4.xml"/><Relationship Id="rId6" Type="http://schemas.openxmlformats.org/officeDocument/2006/relationships/hyperlink" Target="https://www.groundai.com/project/landmark-assisted-cyclegan-for-cartoon-face-generation/1" TargetMode="External"/><Relationship Id="rId5" Type="http://schemas.openxmlformats.org/officeDocument/2006/relationships/hyperlink" Target="https://github.com/hiwonjoon/cycle-gan-tf" TargetMode="External"/><Relationship Id="rId4" Type="http://schemas.openxmlformats.org/officeDocument/2006/relationships/hyperlink" Target="https://medium.com/@jonathan_hui/gan-why-it-is-so-hard-to-train-generative-advisory-networks-819a86b3750b"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32A73D00-81FE-4F65-94D6-C16C8F9054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799" y="851865"/>
            <a:ext cx="4394486" cy="4394486"/>
          </a:xfrm>
          <a:prstGeom prst="rect">
            <a:avLst/>
          </a:prstGeom>
        </p:spPr>
      </p:pic>
      <p:sp>
        <p:nvSpPr>
          <p:cNvPr id="2050" name="Rectangle 2"/>
          <p:cNvSpPr>
            <a:spLocks noGrp="1" noChangeArrowheads="1"/>
          </p:cNvSpPr>
          <p:nvPr>
            <p:ph type="ctrTitle"/>
          </p:nvPr>
        </p:nvSpPr>
        <p:spPr>
          <a:xfrm>
            <a:off x="539143" y="515541"/>
            <a:ext cx="7127872" cy="1274043"/>
          </a:xfrm>
          <a:noFill/>
        </p:spPr>
        <p:txBody>
          <a:bodyPr/>
          <a:lstStyle/>
          <a:p>
            <a:r>
              <a:rPr lang="de-CH" err="1"/>
              <a:t>Artificial</a:t>
            </a:r>
            <a:r>
              <a:rPr lang="de-CH"/>
              <a:t> </a:t>
            </a:r>
            <a:r>
              <a:rPr lang="de-CH" err="1"/>
              <a:t>Neural</a:t>
            </a:r>
            <a:r>
              <a:rPr lang="de-CH"/>
              <a:t> Network and Deep Learning</a:t>
            </a:r>
            <a:br>
              <a:rPr lang="de-CH"/>
            </a:br>
            <a:r>
              <a:rPr lang="de-CH"/>
              <a:t>Project: </a:t>
            </a:r>
            <a:r>
              <a:rPr lang="en-US"/>
              <a:t>GAN – Creating cartoon faces from celebrity faces</a:t>
            </a:r>
            <a:br>
              <a:rPr lang="de-CH"/>
            </a:br>
            <a:r>
              <a:rPr lang="de-CH"/>
              <a:t>Date: 26.05.2020</a:t>
            </a:r>
            <a:br>
              <a:rPr lang="de-CH" b="0"/>
            </a:br>
            <a:br>
              <a:rPr lang="de-CH" b="0"/>
            </a:br>
            <a:endParaRPr lang="de-CH"/>
          </a:p>
        </p:txBody>
      </p:sp>
      <p:sp>
        <p:nvSpPr>
          <p:cNvPr id="4" name="Rectangle 4"/>
          <p:cNvSpPr>
            <a:spLocks noGrp="1" noChangeArrowheads="1"/>
          </p:cNvSpPr>
          <p:nvPr>
            <p:ph type="sldNum" sz="quarter" idx="4"/>
          </p:nvPr>
        </p:nvSpPr>
        <p:spPr/>
        <p:txBody>
          <a:bodyPr/>
          <a:lstStyle/>
          <a:p>
            <a:fld id="{2243986D-55E6-4359-8FDC-863B4FEB7C95}" type="slidenum">
              <a:rPr lang="de-DE"/>
              <a:pPr/>
              <a:t>1</a:t>
            </a:fld>
            <a:endParaRPr lang="de-DE"/>
          </a:p>
        </p:txBody>
      </p:sp>
      <p:sp>
        <p:nvSpPr>
          <p:cNvPr id="5" name="Textfeld 4">
            <a:extLst>
              <a:ext uri="{FF2B5EF4-FFF2-40B4-BE49-F238E27FC236}">
                <a16:creationId xmlns:a16="http://schemas.microsoft.com/office/drawing/2014/main" id="{02128AD1-AE72-4BEA-BB80-887A0A19D0DA}"/>
              </a:ext>
            </a:extLst>
          </p:cNvPr>
          <p:cNvSpPr txBox="1"/>
          <p:nvPr/>
        </p:nvSpPr>
        <p:spPr>
          <a:xfrm>
            <a:off x="703266" y="4089908"/>
            <a:ext cx="1803699" cy="584775"/>
          </a:xfrm>
          <a:prstGeom prst="rect">
            <a:avLst/>
          </a:prstGeom>
          <a:noFill/>
        </p:spPr>
        <p:txBody>
          <a:bodyPr wrap="none" rtlCol="0">
            <a:spAutoFit/>
          </a:bodyPr>
          <a:lstStyle/>
          <a:p>
            <a:pPr>
              <a:lnSpc>
                <a:spcPct val="100000"/>
              </a:lnSpc>
              <a:spcAft>
                <a:spcPts val="0"/>
              </a:spcAft>
            </a:pPr>
            <a:r>
              <a:rPr lang="de-CH" sz="1600" b="0">
                <a:solidFill>
                  <a:schemeClr val="bg2"/>
                </a:solidFill>
              </a:rPr>
              <a:t>Anna Wrobel</a:t>
            </a:r>
          </a:p>
          <a:p>
            <a:pPr>
              <a:lnSpc>
                <a:spcPct val="100000"/>
              </a:lnSpc>
              <a:spcAft>
                <a:spcPts val="0"/>
              </a:spcAft>
            </a:pPr>
            <a:r>
              <a:rPr lang="it-IT" sz="1600" b="0">
                <a:solidFill>
                  <a:schemeClr val="bg2"/>
                </a:solidFill>
              </a:rPr>
              <a:t>Memeti Nurdzane</a:t>
            </a:r>
            <a:endParaRPr lang="de-CH" sz="1600" b="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724"/>
    </mc:Choice>
    <mc:Fallback xmlns="">
      <p:transition spd="slow" advTm="1724"/>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79B4-2127-4D23-B5E8-F8CF4E794D79}"/>
              </a:ext>
            </a:extLst>
          </p:cNvPr>
          <p:cNvSpPr>
            <a:spLocks noGrp="1"/>
          </p:cNvSpPr>
          <p:nvPr>
            <p:ph type="title"/>
          </p:nvPr>
        </p:nvSpPr>
        <p:spPr/>
        <p:txBody>
          <a:bodyPr/>
          <a:lstStyle/>
          <a:p>
            <a:r>
              <a:rPr lang="en-US"/>
              <a:t>Part 4: Problems encountered</a:t>
            </a:r>
            <a:br>
              <a:rPr lang="en-US"/>
            </a:br>
            <a:r>
              <a:rPr lang="en-US">
                <a:cs typeface="Arial"/>
              </a:rPr>
              <a:t> </a:t>
            </a:r>
            <a:r>
              <a:rPr lang="en-US" b="0" i="1">
                <a:cs typeface="Arial"/>
              </a:rPr>
              <a:t>"GANs are difficult to train."</a:t>
            </a:r>
            <a:endParaRPr lang="en-US">
              <a:cs typeface="Arial"/>
            </a:endParaRPr>
          </a:p>
        </p:txBody>
      </p:sp>
      <p:sp>
        <p:nvSpPr>
          <p:cNvPr id="3" name="Slide Number Placeholder 2">
            <a:extLst>
              <a:ext uri="{FF2B5EF4-FFF2-40B4-BE49-F238E27FC236}">
                <a16:creationId xmlns:a16="http://schemas.microsoft.com/office/drawing/2014/main" id="{4BC88EE5-60FE-4EF9-AF5A-8C505729A292}"/>
              </a:ext>
            </a:extLst>
          </p:cNvPr>
          <p:cNvSpPr>
            <a:spLocks noGrp="1"/>
          </p:cNvSpPr>
          <p:nvPr>
            <p:ph type="sldNum" sz="quarter" idx="10"/>
          </p:nvPr>
        </p:nvSpPr>
        <p:spPr/>
        <p:txBody>
          <a:bodyPr/>
          <a:lstStyle/>
          <a:p>
            <a:fld id="{3791453F-6806-4C51-BA69-51D2C9F2CC11}" type="slidenum">
              <a:rPr lang="de-DE" smtClean="0"/>
              <a:pPr/>
              <a:t>10</a:t>
            </a:fld>
            <a:endParaRPr lang="de-DE"/>
          </a:p>
        </p:txBody>
      </p:sp>
      <p:sp>
        <p:nvSpPr>
          <p:cNvPr id="4" name="Content Placeholder 3">
            <a:extLst>
              <a:ext uri="{FF2B5EF4-FFF2-40B4-BE49-F238E27FC236}">
                <a16:creationId xmlns:a16="http://schemas.microsoft.com/office/drawing/2014/main" id="{F83B1C60-5BD2-44EC-A4E5-F27A0DC989B2}"/>
              </a:ext>
            </a:extLst>
          </p:cNvPr>
          <p:cNvSpPr>
            <a:spLocks noGrp="1"/>
          </p:cNvSpPr>
          <p:nvPr>
            <p:ph sz="quarter" idx="11"/>
          </p:nvPr>
        </p:nvSpPr>
        <p:spPr/>
        <p:txBody>
          <a:bodyPr/>
          <a:lstStyle/>
          <a:p>
            <a:pPr marL="342900" indent="-342900">
              <a:buFont typeface="Arial"/>
              <a:buChar char="•"/>
            </a:pPr>
            <a:r>
              <a:rPr lang="en-US" b="1">
                <a:solidFill>
                  <a:schemeClr val="accent5"/>
                </a:solidFill>
                <a:cs typeface="Arial"/>
              </a:rPr>
              <a:t>Mode collapse</a:t>
            </a:r>
          </a:p>
          <a:p>
            <a:pPr marL="342900" indent="-342900">
              <a:buFont typeface="Arial"/>
              <a:buChar char="•"/>
            </a:pPr>
            <a:r>
              <a:rPr lang="en-US">
                <a:cs typeface="Arial"/>
              </a:rPr>
              <a:t>No convergence for generator </a:t>
            </a:r>
          </a:p>
          <a:p>
            <a:pPr marL="342900" indent="-342900">
              <a:buFont typeface="Arial"/>
              <a:buChar char="•"/>
            </a:pPr>
            <a:r>
              <a:rPr lang="en-US">
                <a:cs typeface="Arial"/>
              </a:rPr>
              <a:t>Slow to train</a:t>
            </a:r>
          </a:p>
          <a:p>
            <a:pPr marL="285750" indent="-285750">
              <a:buFont typeface="Arial"/>
              <a:buChar char="•"/>
            </a:pPr>
            <a:r>
              <a:rPr lang="en-US">
                <a:ea typeface="+mn-lt"/>
                <a:cs typeface="+mn-lt"/>
              </a:rPr>
              <a:t>The simultaneous training of generator and discriminator models in GANs is inherently unstable.</a:t>
            </a:r>
            <a:endParaRPr lang="en-US"/>
          </a:p>
          <a:p>
            <a:pPr marL="285750" indent="-285750">
              <a:buFont typeface="Arial"/>
              <a:buChar char="•"/>
            </a:pPr>
            <a:r>
              <a:rPr lang="en-US">
                <a:ea typeface="+mn-lt"/>
                <a:cs typeface="+mn-lt"/>
              </a:rPr>
              <a:t>Stable training of GANs remains an open problem</a:t>
            </a:r>
            <a:endParaRPr lang="en-US"/>
          </a:p>
          <a:p>
            <a:pPr marL="342900" indent="-342900">
              <a:buFont typeface="Arial,Sans-Serif"/>
              <a:buChar char="•"/>
            </a:pPr>
            <a:r>
              <a:rPr lang="en-US">
                <a:cs typeface="Arial"/>
              </a:rPr>
              <a:t>Computationally expensive</a:t>
            </a:r>
            <a:endParaRPr lang="en-US"/>
          </a:p>
          <a:p>
            <a:pPr marL="342900" indent="-342900">
              <a:buFont typeface="Arial"/>
              <a:buChar char="•"/>
            </a:pPr>
            <a:r>
              <a:rPr lang="en-US" b="1">
                <a:solidFill>
                  <a:schemeClr val="accent5"/>
                </a:solidFill>
                <a:cs typeface="Arial"/>
              </a:rPr>
              <a:t>No success with WGAN  parameter tuning</a:t>
            </a:r>
            <a:endParaRPr lang="en-US">
              <a:solidFill>
                <a:schemeClr val="accent5"/>
              </a:solidFill>
              <a:ea typeface="+mn-lt"/>
              <a:cs typeface="+mn-lt"/>
            </a:endParaRPr>
          </a:p>
          <a:p>
            <a:endParaRPr lang="en-US" i="1">
              <a:cs typeface="Arial"/>
            </a:endParaRPr>
          </a:p>
          <a:p>
            <a:endParaRPr lang="en-US" i="1">
              <a:cs typeface="Arial"/>
            </a:endParaRPr>
          </a:p>
        </p:txBody>
      </p:sp>
      <p:pic>
        <p:nvPicPr>
          <p:cNvPr id="8" name="Picture 8" descr="A picture containing shirt&#10;&#10;Description generated with very high confidence">
            <a:extLst>
              <a:ext uri="{FF2B5EF4-FFF2-40B4-BE49-F238E27FC236}">
                <a16:creationId xmlns:a16="http://schemas.microsoft.com/office/drawing/2014/main" id="{42B73ECA-7D46-4E3E-B072-EDF52F820A12}"/>
              </a:ext>
            </a:extLst>
          </p:cNvPr>
          <p:cNvPicPr>
            <a:picLocks noChangeAspect="1"/>
          </p:cNvPicPr>
          <p:nvPr/>
        </p:nvPicPr>
        <p:blipFill rotWithShape="1">
          <a:blip r:embed="rId3"/>
          <a:srcRect t="27217" r="306" b="29358"/>
          <a:stretch/>
        </p:blipFill>
        <p:spPr>
          <a:xfrm>
            <a:off x="1098434" y="3930517"/>
            <a:ext cx="2188106" cy="972769"/>
          </a:xfrm>
          <a:prstGeom prst="rect">
            <a:avLst/>
          </a:prstGeom>
        </p:spPr>
      </p:pic>
      <p:pic>
        <p:nvPicPr>
          <p:cNvPr id="9" name="Picture 10" descr="A picture containing shirt&#10;&#10;Description generated with very high confidence">
            <a:extLst>
              <a:ext uri="{FF2B5EF4-FFF2-40B4-BE49-F238E27FC236}">
                <a16:creationId xmlns:a16="http://schemas.microsoft.com/office/drawing/2014/main" id="{FC51938B-AA61-4F20-A5A3-083F0B80DEA2}"/>
              </a:ext>
            </a:extLst>
          </p:cNvPr>
          <p:cNvPicPr>
            <a:picLocks noChangeAspect="1"/>
          </p:cNvPicPr>
          <p:nvPr/>
        </p:nvPicPr>
        <p:blipFill rotWithShape="1">
          <a:blip r:embed="rId4"/>
          <a:srcRect l="612" t="26605" r="-306" b="29358"/>
          <a:stretch/>
        </p:blipFill>
        <p:spPr>
          <a:xfrm>
            <a:off x="3451225" y="3980931"/>
            <a:ext cx="2129303" cy="922328"/>
          </a:xfrm>
          <a:prstGeom prst="rect">
            <a:avLst/>
          </a:prstGeom>
        </p:spPr>
      </p:pic>
      <p:pic>
        <p:nvPicPr>
          <p:cNvPr id="6" name="Picture 6" descr="A picture containing cat&#10;&#10;Description generated with very high confidence">
            <a:extLst>
              <a:ext uri="{FF2B5EF4-FFF2-40B4-BE49-F238E27FC236}">
                <a16:creationId xmlns:a16="http://schemas.microsoft.com/office/drawing/2014/main" id="{216725FE-C0FE-450B-81D8-15C5F45AAC70}"/>
              </a:ext>
            </a:extLst>
          </p:cNvPr>
          <p:cNvPicPr>
            <a:picLocks noChangeAspect="1"/>
          </p:cNvPicPr>
          <p:nvPr/>
        </p:nvPicPr>
        <p:blipFill rotWithShape="1">
          <a:blip r:embed="rId5"/>
          <a:srcRect t="25076" r="306" b="28135"/>
          <a:stretch/>
        </p:blipFill>
        <p:spPr>
          <a:xfrm>
            <a:off x="5609603" y="3770864"/>
            <a:ext cx="2566138" cy="1207896"/>
          </a:xfrm>
          <a:prstGeom prst="rect">
            <a:avLst/>
          </a:prstGeom>
        </p:spPr>
      </p:pic>
    </p:spTree>
    <p:extLst>
      <p:ext uri="{BB962C8B-B14F-4D97-AF65-F5344CB8AC3E}">
        <p14:creationId xmlns:p14="http://schemas.microsoft.com/office/powerpoint/2010/main" val="3269309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3E1CA94-D1D0-4F80-9B1C-B226BB78C849}"/>
              </a:ext>
            </a:extLst>
          </p:cNvPr>
          <p:cNvSpPr>
            <a:spLocks noGrp="1"/>
          </p:cNvSpPr>
          <p:nvPr>
            <p:ph type="title"/>
          </p:nvPr>
        </p:nvSpPr>
        <p:spPr>
          <a:xfrm>
            <a:off x="703262" y="331200"/>
            <a:ext cx="7129343" cy="649849"/>
          </a:xfrm>
        </p:spPr>
        <p:txBody>
          <a:bodyPr/>
          <a:lstStyle/>
          <a:p>
            <a:r>
              <a:rPr lang="en-US"/>
              <a:t>Part 4: Problems encountered -</a:t>
            </a:r>
            <a:br>
              <a:rPr lang="en-US"/>
            </a:br>
            <a:r>
              <a:rPr lang="en-US">
                <a:ea typeface="+mn-lt"/>
                <a:cs typeface="+mn-lt"/>
              </a:rPr>
              <a:t>Model predictions on test set</a:t>
            </a:r>
            <a:endParaRPr lang="en-US"/>
          </a:p>
        </p:txBody>
      </p:sp>
      <p:sp>
        <p:nvSpPr>
          <p:cNvPr id="3" name="Foliennummernplatzhalter 2">
            <a:extLst>
              <a:ext uri="{FF2B5EF4-FFF2-40B4-BE49-F238E27FC236}">
                <a16:creationId xmlns:a16="http://schemas.microsoft.com/office/drawing/2014/main" id="{B5CF7EEC-8F5F-46BF-B90C-2E32F0D222C0}"/>
              </a:ext>
            </a:extLst>
          </p:cNvPr>
          <p:cNvSpPr>
            <a:spLocks noGrp="1"/>
          </p:cNvSpPr>
          <p:nvPr>
            <p:ph type="sldNum" sz="quarter" idx="10"/>
          </p:nvPr>
        </p:nvSpPr>
        <p:spPr>
          <a:xfrm>
            <a:off x="8525209" y="5175111"/>
            <a:ext cx="674357" cy="146115"/>
          </a:xfrm>
        </p:spPr>
        <p:txBody>
          <a:bodyPr wrap="square" anchor="t">
            <a:normAutofit/>
          </a:bodyPr>
          <a:lstStyle/>
          <a:p>
            <a:pPr>
              <a:spcAft>
                <a:spcPts val="600"/>
              </a:spcAft>
            </a:pPr>
            <a:fld id="{3791453F-6806-4C51-BA69-51D2C9F2CC11}" type="slidenum">
              <a:rPr lang="de-DE" smtClean="0"/>
              <a:pPr>
                <a:spcAft>
                  <a:spcPts val="600"/>
                </a:spcAft>
              </a:pPr>
              <a:t>11</a:t>
            </a:fld>
            <a:endParaRPr lang="de-DE"/>
          </a:p>
        </p:txBody>
      </p:sp>
      <p:pic>
        <p:nvPicPr>
          <p:cNvPr id="5" name="Inhaltsplatzhalter 4">
            <a:extLst>
              <a:ext uri="{FF2B5EF4-FFF2-40B4-BE49-F238E27FC236}">
                <a16:creationId xmlns:a16="http://schemas.microsoft.com/office/drawing/2014/main" id="{0AC0982C-0B49-4045-B4E7-B767D97EAA8B}"/>
              </a:ext>
            </a:extLst>
          </p:cNvPr>
          <p:cNvPicPr>
            <a:picLocks noGrp="1" noChangeAspect="1"/>
          </p:cNvPicPr>
          <p:nvPr>
            <p:ph sz="quarter" idx="11"/>
          </p:nvPr>
        </p:nvPicPr>
        <p:blipFill>
          <a:blip r:embed="rId3"/>
          <a:stretch>
            <a:fillRect/>
          </a:stretch>
        </p:blipFill>
        <p:spPr>
          <a:xfrm>
            <a:off x="1765960" y="1196975"/>
            <a:ext cx="6372491" cy="3743839"/>
          </a:xfrm>
          <a:prstGeom prst="rect">
            <a:avLst/>
          </a:prstGeom>
          <a:noFill/>
        </p:spPr>
      </p:pic>
      <p:sp>
        <p:nvSpPr>
          <p:cNvPr id="2" name="Textfeld 1">
            <a:extLst>
              <a:ext uri="{FF2B5EF4-FFF2-40B4-BE49-F238E27FC236}">
                <a16:creationId xmlns:a16="http://schemas.microsoft.com/office/drawing/2014/main" id="{CE72320F-E152-4443-97D8-EF6FB2E0B929}"/>
              </a:ext>
            </a:extLst>
          </p:cNvPr>
          <p:cNvSpPr txBox="1"/>
          <p:nvPr/>
        </p:nvSpPr>
        <p:spPr>
          <a:xfrm>
            <a:off x="581265" y="3966316"/>
            <a:ext cx="1321070" cy="798617"/>
          </a:xfrm>
          <a:prstGeom prst="rect">
            <a:avLst/>
          </a:prstGeom>
          <a:noFill/>
        </p:spPr>
        <p:txBody>
          <a:bodyPr wrap="square" rtlCol="0">
            <a:spAutoFit/>
          </a:bodyPr>
          <a:lstStyle/>
          <a:p>
            <a:r>
              <a:rPr lang="de-CH" sz="1900">
                <a:solidFill>
                  <a:schemeClr val="tx1"/>
                </a:solidFill>
              </a:rPr>
              <a:t>After 100 </a:t>
            </a:r>
            <a:r>
              <a:rPr lang="de-CH" sz="1900" err="1">
                <a:solidFill>
                  <a:schemeClr val="tx1"/>
                </a:solidFill>
              </a:rPr>
              <a:t>epochs</a:t>
            </a:r>
            <a:endParaRPr lang="de-CH" sz="1900">
              <a:solidFill>
                <a:schemeClr val="tx1"/>
              </a:solidFill>
            </a:endParaRPr>
          </a:p>
        </p:txBody>
      </p:sp>
      <p:sp>
        <p:nvSpPr>
          <p:cNvPr id="7" name="Textfeld 6">
            <a:extLst>
              <a:ext uri="{FF2B5EF4-FFF2-40B4-BE49-F238E27FC236}">
                <a16:creationId xmlns:a16="http://schemas.microsoft.com/office/drawing/2014/main" id="{78EFBBF2-6170-46DF-AA21-5F863AF9F5A0}"/>
              </a:ext>
            </a:extLst>
          </p:cNvPr>
          <p:cNvSpPr txBox="1"/>
          <p:nvPr/>
        </p:nvSpPr>
        <p:spPr>
          <a:xfrm>
            <a:off x="565239" y="2781300"/>
            <a:ext cx="1321070" cy="798617"/>
          </a:xfrm>
          <a:prstGeom prst="rect">
            <a:avLst/>
          </a:prstGeom>
          <a:noFill/>
        </p:spPr>
        <p:txBody>
          <a:bodyPr wrap="square" rtlCol="0">
            <a:spAutoFit/>
          </a:bodyPr>
          <a:lstStyle/>
          <a:p>
            <a:r>
              <a:rPr lang="de-CH" sz="1900">
                <a:solidFill>
                  <a:schemeClr val="tx1"/>
                </a:solidFill>
              </a:rPr>
              <a:t>After 14 </a:t>
            </a:r>
            <a:r>
              <a:rPr lang="de-CH" sz="1900" err="1">
                <a:solidFill>
                  <a:schemeClr val="tx1"/>
                </a:solidFill>
              </a:rPr>
              <a:t>epochs</a:t>
            </a:r>
            <a:endParaRPr lang="de-CH" sz="1900">
              <a:solidFill>
                <a:schemeClr val="tx1"/>
              </a:solidFill>
            </a:endParaRPr>
          </a:p>
        </p:txBody>
      </p:sp>
      <p:sp>
        <p:nvSpPr>
          <p:cNvPr id="8" name="Textfeld 7">
            <a:extLst>
              <a:ext uri="{FF2B5EF4-FFF2-40B4-BE49-F238E27FC236}">
                <a16:creationId xmlns:a16="http://schemas.microsoft.com/office/drawing/2014/main" id="{D0BFE9AD-6490-4FFC-9CEA-C6BD1080B034}"/>
              </a:ext>
            </a:extLst>
          </p:cNvPr>
          <p:cNvSpPr txBox="1"/>
          <p:nvPr/>
        </p:nvSpPr>
        <p:spPr>
          <a:xfrm>
            <a:off x="581265" y="1596284"/>
            <a:ext cx="1321070" cy="798617"/>
          </a:xfrm>
          <a:prstGeom prst="rect">
            <a:avLst/>
          </a:prstGeom>
          <a:noFill/>
        </p:spPr>
        <p:txBody>
          <a:bodyPr wrap="square" rtlCol="0">
            <a:spAutoFit/>
          </a:bodyPr>
          <a:lstStyle/>
          <a:p>
            <a:r>
              <a:rPr lang="de-CH" sz="1900">
                <a:solidFill>
                  <a:schemeClr val="tx1"/>
                </a:solidFill>
              </a:rPr>
              <a:t>After 5 </a:t>
            </a:r>
            <a:r>
              <a:rPr lang="de-CH" sz="1900" err="1">
                <a:solidFill>
                  <a:schemeClr val="tx1"/>
                </a:solidFill>
              </a:rPr>
              <a:t>epochs</a:t>
            </a:r>
            <a:endParaRPr lang="de-CH" sz="1900">
              <a:solidFill>
                <a:schemeClr val="tx1"/>
              </a:solidFill>
            </a:endParaRPr>
          </a:p>
        </p:txBody>
      </p:sp>
      <p:sp>
        <p:nvSpPr>
          <p:cNvPr id="9" name="Ellipse 8">
            <a:extLst>
              <a:ext uri="{FF2B5EF4-FFF2-40B4-BE49-F238E27FC236}">
                <a16:creationId xmlns:a16="http://schemas.microsoft.com/office/drawing/2014/main" id="{9DB42C89-6790-40AF-8995-4162FE6B84DE}"/>
              </a:ext>
            </a:extLst>
          </p:cNvPr>
          <p:cNvSpPr/>
          <p:nvPr/>
        </p:nvSpPr>
        <p:spPr bwMode="auto">
          <a:xfrm>
            <a:off x="6774611" y="981049"/>
            <a:ext cx="1512498" cy="1413852"/>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p>
            <a:pPr marL="0" marR="0" indent="0" algn="l" defTabSz="1042988" rtl="0" eaLnBrk="1" fontAlgn="base" latinLnBrk="0" hangingPunct="1">
              <a:lnSpc>
                <a:spcPts val="3200"/>
              </a:lnSpc>
              <a:spcBef>
                <a:spcPct val="0"/>
              </a:spcBef>
              <a:spcAft>
                <a:spcPts val="1600"/>
              </a:spcAft>
              <a:buClrTx/>
              <a:buSzTx/>
              <a:buFontTx/>
              <a:buNone/>
              <a:tabLst/>
            </a:pPr>
            <a:endParaRPr kumimoji="0" lang="de-CH" sz="2800" b="1" i="0" u="none" strike="noStrike" cap="none" normalizeH="0" baseline="0">
              <a:ln>
                <a:noFill/>
              </a:ln>
              <a:solidFill>
                <a:schemeClr val="tx2"/>
              </a:solidFill>
              <a:effectLst/>
              <a:latin typeface="Arial" charset="0"/>
            </a:endParaRPr>
          </a:p>
        </p:txBody>
      </p:sp>
    </p:spTree>
    <p:extLst>
      <p:ext uri="{BB962C8B-B14F-4D97-AF65-F5344CB8AC3E}">
        <p14:creationId xmlns:p14="http://schemas.microsoft.com/office/powerpoint/2010/main" val="405929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79B4-2127-4D23-B5E8-F8CF4E794D79}"/>
              </a:ext>
            </a:extLst>
          </p:cNvPr>
          <p:cNvSpPr>
            <a:spLocks noGrp="1"/>
          </p:cNvSpPr>
          <p:nvPr>
            <p:ph type="title"/>
          </p:nvPr>
        </p:nvSpPr>
        <p:spPr/>
        <p:txBody>
          <a:bodyPr/>
          <a:lstStyle/>
          <a:p>
            <a:r>
              <a:rPr lang="en-US"/>
              <a:t>Part 4 : Parameter tuning</a:t>
            </a:r>
            <a:br>
              <a:rPr lang="en-US" sz="2000"/>
            </a:br>
            <a:endParaRPr lang="en-US">
              <a:cs typeface="Arial"/>
            </a:endParaRPr>
          </a:p>
        </p:txBody>
      </p:sp>
      <p:sp>
        <p:nvSpPr>
          <p:cNvPr id="3" name="Slide Number Placeholder 2">
            <a:extLst>
              <a:ext uri="{FF2B5EF4-FFF2-40B4-BE49-F238E27FC236}">
                <a16:creationId xmlns:a16="http://schemas.microsoft.com/office/drawing/2014/main" id="{4BC88EE5-60FE-4EF9-AF5A-8C505729A292}"/>
              </a:ext>
            </a:extLst>
          </p:cNvPr>
          <p:cNvSpPr>
            <a:spLocks noGrp="1"/>
          </p:cNvSpPr>
          <p:nvPr>
            <p:ph type="sldNum" sz="quarter" idx="10"/>
          </p:nvPr>
        </p:nvSpPr>
        <p:spPr/>
        <p:txBody>
          <a:bodyPr/>
          <a:lstStyle/>
          <a:p>
            <a:fld id="{3791453F-6806-4C51-BA69-51D2C9F2CC11}" type="slidenum">
              <a:rPr lang="de-DE" smtClean="0"/>
              <a:pPr/>
              <a:t>12</a:t>
            </a:fld>
            <a:endParaRPr lang="de-DE"/>
          </a:p>
        </p:txBody>
      </p:sp>
      <p:sp>
        <p:nvSpPr>
          <p:cNvPr id="4" name="Content Placeholder 3">
            <a:extLst>
              <a:ext uri="{FF2B5EF4-FFF2-40B4-BE49-F238E27FC236}">
                <a16:creationId xmlns:a16="http://schemas.microsoft.com/office/drawing/2014/main" id="{F83B1C60-5BD2-44EC-A4E5-F27A0DC989B2}"/>
              </a:ext>
            </a:extLst>
          </p:cNvPr>
          <p:cNvSpPr>
            <a:spLocks noGrp="1"/>
          </p:cNvSpPr>
          <p:nvPr>
            <p:ph sz="quarter" idx="11"/>
          </p:nvPr>
        </p:nvSpPr>
        <p:spPr/>
        <p:txBody>
          <a:bodyPr/>
          <a:lstStyle/>
          <a:p>
            <a:pPr marL="342900" indent="-342900">
              <a:buFont typeface="Arial"/>
              <a:buChar char="•"/>
            </a:pPr>
            <a:endParaRPr lang="en-US" b="1">
              <a:solidFill>
                <a:srgbClr val="6A205F"/>
              </a:solidFill>
              <a:ea typeface="+mn-lt"/>
              <a:cs typeface="+mn-lt"/>
            </a:endParaRPr>
          </a:p>
          <a:p>
            <a:endParaRPr lang="en-US" i="1">
              <a:cs typeface="Arial"/>
            </a:endParaRPr>
          </a:p>
          <a:p>
            <a:endParaRPr lang="en-US" i="1">
              <a:cs typeface="Arial"/>
            </a:endParaRPr>
          </a:p>
        </p:txBody>
      </p:sp>
      <p:sp>
        <p:nvSpPr>
          <p:cNvPr id="5" name="TextBox 1">
            <a:extLst>
              <a:ext uri="{FF2B5EF4-FFF2-40B4-BE49-F238E27FC236}">
                <a16:creationId xmlns:a16="http://schemas.microsoft.com/office/drawing/2014/main" id="{ABEF227F-96A2-486B-9E0E-E03768CB9B8C}"/>
              </a:ext>
            </a:extLst>
          </p:cNvPr>
          <p:cNvSpPr txBox="1"/>
          <p:nvPr/>
        </p:nvSpPr>
        <p:spPr>
          <a:xfrm>
            <a:off x="1696710" y="4450114"/>
            <a:ext cx="7242339" cy="464230"/>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algn="l" rtl="0" fontAlgn="base">
              <a:lnSpc>
                <a:spcPts val="2939"/>
              </a:lnSpc>
              <a:spcBef>
                <a:spcPct val="0"/>
              </a:spcBef>
              <a:spcAft>
                <a:spcPts val="1469"/>
              </a:spcAft>
              <a:defRPr sz="2600" b="1" kern="1200">
                <a:solidFill>
                  <a:schemeClr val="tx2"/>
                </a:solidFill>
                <a:latin typeface="Arial" charset="0"/>
                <a:ea typeface="+mn-ea"/>
                <a:cs typeface="+mn-cs"/>
              </a:defRPr>
            </a:lvl1pPr>
            <a:lvl2pPr marL="419847" algn="l" rtl="0" fontAlgn="base">
              <a:lnSpc>
                <a:spcPts val="2939"/>
              </a:lnSpc>
              <a:spcBef>
                <a:spcPct val="0"/>
              </a:spcBef>
              <a:spcAft>
                <a:spcPts val="1469"/>
              </a:spcAft>
              <a:defRPr sz="2600" b="1" kern="1200">
                <a:solidFill>
                  <a:schemeClr val="tx2"/>
                </a:solidFill>
                <a:latin typeface="Arial" charset="0"/>
                <a:ea typeface="+mn-ea"/>
                <a:cs typeface="+mn-cs"/>
              </a:defRPr>
            </a:lvl2pPr>
            <a:lvl3pPr marL="839694" algn="l" rtl="0" fontAlgn="base">
              <a:lnSpc>
                <a:spcPts val="2939"/>
              </a:lnSpc>
              <a:spcBef>
                <a:spcPct val="0"/>
              </a:spcBef>
              <a:spcAft>
                <a:spcPts val="1469"/>
              </a:spcAft>
              <a:defRPr sz="2600" b="1" kern="1200">
                <a:solidFill>
                  <a:schemeClr val="tx2"/>
                </a:solidFill>
                <a:latin typeface="Arial" charset="0"/>
                <a:ea typeface="+mn-ea"/>
                <a:cs typeface="+mn-cs"/>
              </a:defRPr>
            </a:lvl3pPr>
            <a:lvl4pPr marL="1259540" algn="l" rtl="0" fontAlgn="base">
              <a:lnSpc>
                <a:spcPts val="2939"/>
              </a:lnSpc>
              <a:spcBef>
                <a:spcPct val="0"/>
              </a:spcBef>
              <a:spcAft>
                <a:spcPts val="1469"/>
              </a:spcAft>
              <a:defRPr sz="2600" b="1" kern="1200">
                <a:solidFill>
                  <a:schemeClr val="tx2"/>
                </a:solidFill>
                <a:latin typeface="Arial" charset="0"/>
                <a:ea typeface="+mn-ea"/>
                <a:cs typeface="+mn-cs"/>
              </a:defRPr>
            </a:lvl4pPr>
            <a:lvl5pPr marL="1679387" algn="l" rtl="0" fontAlgn="base">
              <a:lnSpc>
                <a:spcPts val="2939"/>
              </a:lnSpc>
              <a:spcBef>
                <a:spcPct val="0"/>
              </a:spcBef>
              <a:spcAft>
                <a:spcPts val="1469"/>
              </a:spcAft>
              <a:defRPr sz="2600" b="1" kern="1200">
                <a:solidFill>
                  <a:schemeClr val="tx2"/>
                </a:solidFill>
                <a:latin typeface="Arial" charset="0"/>
                <a:ea typeface="+mn-ea"/>
                <a:cs typeface="+mn-cs"/>
              </a:defRPr>
            </a:lvl5pPr>
            <a:lvl6pPr marL="2099234" algn="l" defTabSz="839694" rtl="0" eaLnBrk="1" latinLnBrk="0" hangingPunct="1">
              <a:defRPr sz="2600" b="1" kern="1200">
                <a:solidFill>
                  <a:schemeClr val="tx2"/>
                </a:solidFill>
                <a:latin typeface="Arial" charset="0"/>
                <a:ea typeface="+mn-ea"/>
                <a:cs typeface="+mn-cs"/>
              </a:defRPr>
            </a:lvl6pPr>
            <a:lvl7pPr marL="2519081" algn="l" defTabSz="839694" rtl="0" eaLnBrk="1" latinLnBrk="0" hangingPunct="1">
              <a:defRPr sz="2600" b="1" kern="1200">
                <a:solidFill>
                  <a:schemeClr val="tx2"/>
                </a:solidFill>
                <a:latin typeface="Arial" charset="0"/>
                <a:ea typeface="+mn-ea"/>
                <a:cs typeface="+mn-cs"/>
              </a:defRPr>
            </a:lvl7pPr>
            <a:lvl8pPr marL="2938927" algn="l" defTabSz="839694" rtl="0" eaLnBrk="1" latinLnBrk="0" hangingPunct="1">
              <a:defRPr sz="2600" b="1" kern="1200">
                <a:solidFill>
                  <a:schemeClr val="tx2"/>
                </a:solidFill>
                <a:latin typeface="Arial" charset="0"/>
                <a:ea typeface="+mn-ea"/>
                <a:cs typeface="+mn-cs"/>
              </a:defRPr>
            </a:lvl8pPr>
            <a:lvl9pPr marL="3358774" algn="l" defTabSz="839694" rtl="0" eaLnBrk="1" latinLnBrk="0" hangingPunct="1">
              <a:defRPr sz="2600" b="1" kern="1200">
                <a:solidFill>
                  <a:schemeClr val="tx2"/>
                </a:solidFill>
                <a:latin typeface="Arial" charset="0"/>
                <a:ea typeface="+mn-ea"/>
                <a:cs typeface="+mn-cs"/>
              </a:defRPr>
            </a:lvl9pPr>
          </a:lstStyle>
          <a:p>
            <a:endParaRPr lang="en-US">
              <a:solidFill>
                <a:schemeClr val="accent5"/>
              </a:solidFill>
              <a:cs typeface="Arial"/>
            </a:endParaRPr>
          </a:p>
        </p:txBody>
      </p:sp>
      <p:pic>
        <p:nvPicPr>
          <p:cNvPr id="6" name="Picture 6" descr="A screenshot of a cell phone&#10;&#10;Description generated with high confidence">
            <a:extLst>
              <a:ext uri="{FF2B5EF4-FFF2-40B4-BE49-F238E27FC236}">
                <a16:creationId xmlns:a16="http://schemas.microsoft.com/office/drawing/2014/main" id="{735A240E-8B7B-4576-845F-B94B73C58932}"/>
              </a:ext>
            </a:extLst>
          </p:cNvPr>
          <p:cNvPicPr>
            <a:picLocks noChangeAspect="1"/>
          </p:cNvPicPr>
          <p:nvPr/>
        </p:nvPicPr>
        <p:blipFill rotWithShape="1">
          <a:blip r:embed="rId3"/>
          <a:srcRect l="710" t="5726" b="91"/>
          <a:stretch/>
        </p:blipFill>
        <p:spPr>
          <a:xfrm>
            <a:off x="3240150" y="650323"/>
            <a:ext cx="2344354" cy="1477701"/>
          </a:xfrm>
          <a:prstGeom prst="rect">
            <a:avLst/>
          </a:prstGeom>
        </p:spPr>
      </p:pic>
      <p:pic>
        <p:nvPicPr>
          <p:cNvPr id="7" name="Picture 7" descr="A screenshot of a cell phone&#10;&#10;Description generated with very high confidence">
            <a:extLst>
              <a:ext uri="{FF2B5EF4-FFF2-40B4-BE49-F238E27FC236}">
                <a16:creationId xmlns:a16="http://schemas.microsoft.com/office/drawing/2014/main" id="{2898DFF0-08F8-40E2-B0F9-FF45C4E70744}"/>
              </a:ext>
            </a:extLst>
          </p:cNvPr>
          <p:cNvPicPr>
            <a:picLocks noChangeAspect="1"/>
          </p:cNvPicPr>
          <p:nvPr/>
        </p:nvPicPr>
        <p:blipFill>
          <a:blip r:embed="rId4"/>
          <a:stretch>
            <a:fillRect/>
          </a:stretch>
        </p:blipFill>
        <p:spPr>
          <a:xfrm>
            <a:off x="5583723" y="525298"/>
            <a:ext cx="2419450" cy="1611387"/>
          </a:xfrm>
          <a:prstGeom prst="rect">
            <a:avLst/>
          </a:prstGeom>
        </p:spPr>
      </p:pic>
      <p:sp>
        <p:nvSpPr>
          <p:cNvPr id="10" name="TextBox 9">
            <a:extLst>
              <a:ext uri="{FF2B5EF4-FFF2-40B4-BE49-F238E27FC236}">
                <a16:creationId xmlns:a16="http://schemas.microsoft.com/office/drawing/2014/main" id="{FD9E69CD-A1E0-4457-AD40-E26550188770}"/>
              </a:ext>
            </a:extLst>
          </p:cNvPr>
          <p:cNvSpPr txBox="1"/>
          <p:nvPr/>
        </p:nvSpPr>
        <p:spPr>
          <a:xfrm>
            <a:off x="466953" y="720246"/>
            <a:ext cx="2907490" cy="412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CycleGAN: Adam (lr=0.0004) </a:t>
            </a:r>
          </a:p>
        </p:txBody>
      </p:sp>
      <p:sp>
        <p:nvSpPr>
          <p:cNvPr id="11" name="TextBox 10">
            <a:extLst>
              <a:ext uri="{FF2B5EF4-FFF2-40B4-BE49-F238E27FC236}">
                <a16:creationId xmlns:a16="http://schemas.microsoft.com/office/drawing/2014/main" id="{5443BC12-F112-4850-AE3C-7916EBA7A183}"/>
              </a:ext>
            </a:extLst>
          </p:cNvPr>
          <p:cNvSpPr txBox="1"/>
          <p:nvPr/>
        </p:nvSpPr>
        <p:spPr>
          <a:xfrm>
            <a:off x="467115" y="2224333"/>
            <a:ext cx="2773079" cy="412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WGAN: rmsprop (lr=0.0002)</a:t>
            </a:r>
          </a:p>
        </p:txBody>
      </p:sp>
      <p:pic>
        <p:nvPicPr>
          <p:cNvPr id="9" name="Picture 11" descr="A screenshot of a cell phone&#10;&#10;Description generated with very high confidence">
            <a:extLst>
              <a:ext uri="{FF2B5EF4-FFF2-40B4-BE49-F238E27FC236}">
                <a16:creationId xmlns:a16="http://schemas.microsoft.com/office/drawing/2014/main" id="{EBACB8B4-07C1-48DD-B1E6-01EB19E73083}"/>
              </a:ext>
            </a:extLst>
          </p:cNvPr>
          <p:cNvPicPr>
            <a:picLocks noChangeAspect="1"/>
          </p:cNvPicPr>
          <p:nvPr/>
        </p:nvPicPr>
        <p:blipFill>
          <a:blip r:embed="rId5"/>
          <a:stretch>
            <a:fillRect/>
          </a:stretch>
        </p:blipFill>
        <p:spPr>
          <a:xfrm>
            <a:off x="3374155" y="2368771"/>
            <a:ext cx="2003277" cy="1312414"/>
          </a:xfrm>
          <a:prstGeom prst="rect">
            <a:avLst/>
          </a:prstGeom>
        </p:spPr>
      </p:pic>
      <p:pic>
        <p:nvPicPr>
          <p:cNvPr id="8" name="Picture 11" descr="A screenshot of a map&#10;&#10;Description generated with very high confidence">
            <a:extLst>
              <a:ext uri="{FF2B5EF4-FFF2-40B4-BE49-F238E27FC236}">
                <a16:creationId xmlns:a16="http://schemas.microsoft.com/office/drawing/2014/main" id="{52E752BD-94BA-4B9F-9F69-D8E10AE3767D}"/>
              </a:ext>
            </a:extLst>
          </p:cNvPr>
          <p:cNvPicPr>
            <a:picLocks noChangeAspect="1"/>
          </p:cNvPicPr>
          <p:nvPr/>
        </p:nvPicPr>
        <p:blipFill>
          <a:blip r:embed="rId6"/>
          <a:stretch>
            <a:fillRect/>
          </a:stretch>
        </p:blipFill>
        <p:spPr>
          <a:xfrm>
            <a:off x="5373520" y="2366383"/>
            <a:ext cx="2003278" cy="1291981"/>
          </a:xfrm>
          <a:prstGeom prst="rect">
            <a:avLst/>
          </a:prstGeom>
        </p:spPr>
      </p:pic>
      <p:sp>
        <p:nvSpPr>
          <p:cNvPr id="12" name="TextBox 11">
            <a:extLst>
              <a:ext uri="{FF2B5EF4-FFF2-40B4-BE49-F238E27FC236}">
                <a16:creationId xmlns:a16="http://schemas.microsoft.com/office/drawing/2014/main" id="{840E93DF-408E-4348-A0E2-F658D2C3D3BE}"/>
              </a:ext>
            </a:extLst>
          </p:cNvPr>
          <p:cNvSpPr txBox="1"/>
          <p:nvPr/>
        </p:nvSpPr>
        <p:spPr>
          <a:xfrm>
            <a:off x="3950236" y="2846796"/>
            <a:ext cx="995856" cy="412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0">
                <a:solidFill>
                  <a:schemeClr val="tx1"/>
                </a:solidFill>
                <a:latin typeface="Arial"/>
                <a:cs typeface="Arial"/>
              </a:rPr>
              <a:t>Clip 0.01</a:t>
            </a:r>
            <a:endParaRPr lang="en-US" sz="1400" b="0">
              <a:solidFill>
                <a:schemeClr val="tx1"/>
              </a:solidFill>
            </a:endParaRPr>
          </a:p>
        </p:txBody>
      </p:sp>
      <p:sp>
        <p:nvSpPr>
          <p:cNvPr id="13" name="TextBox 12">
            <a:extLst>
              <a:ext uri="{FF2B5EF4-FFF2-40B4-BE49-F238E27FC236}">
                <a16:creationId xmlns:a16="http://schemas.microsoft.com/office/drawing/2014/main" id="{EEE60029-3CE6-4C05-92A6-D5B73A4CC875}"/>
              </a:ext>
            </a:extLst>
          </p:cNvPr>
          <p:cNvSpPr txBox="1"/>
          <p:nvPr/>
        </p:nvSpPr>
        <p:spPr>
          <a:xfrm>
            <a:off x="6118626" y="2678741"/>
            <a:ext cx="953853" cy="412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0">
                <a:solidFill>
                  <a:schemeClr val="tx1"/>
                </a:solidFill>
                <a:latin typeface="Arial"/>
                <a:cs typeface="Arial"/>
              </a:rPr>
              <a:t>Clip 0.1</a:t>
            </a:r>
            <a:endParaRPr lang="en-US" sz="1400" b="0">
              <a:solidFill>
                <a:schemeClr val="tx1"/>
              </a:solidFill>
            </a:endParaRPr>
          </a:p>
        </p:txBody>
      </p:sp>
      <p:pic>
        <p:nvPicPr>
          <p:cNvPr id="14" name="Picture 14" descr="A screenshot of a cell phone&#10;&#10;Description generated with high confidence">
            <a:extLst>
              <a:ext uri="{FF2B5EF4-FFF2-40B4-BE49-F238E27FC236}">
                <a16:creationId xmlns:a16="http://schemas.microsoft.com/office/drawing/2014/main" id="{5C794E49-A91A-40CA-B99A-1BFBE12031F6}"/>
              </a:ext>
            </a:extLst>
          </p:cNvPr>
          <p:cNvPicPr>
            <a:picLocks noChangeAspect="1"/>
          </p:cNvPicPr>
          <p:nvPr/>
        </p:nvPicPr>
        <p:blipFill>
          <a:blip r:embed="rId7"/>
          <a:stretch>
            <a:fillRect/>
          </a:stretch>
        </p:blipFill>
        <p:spPr>
          <a:xfrm>
            <a:off x="7507294" y="2363714"/>
            <a:ext cx="2162891" cy="1372947"/>
          </a:xfrm>
          <a:prstGeom prst="rect">
            <a:avLst/>
          </a:prstGeom>
        </p:spPr>
      </p:pic>
      <p:sp>
        <p:nvSpPr>
          <p:cNvPr id="15" name="TextBox 14">
            <a:extLst>
              <a:ext uri="{FF2B5EF4-FFF2-40B4-BE49-F238E27FC236}">
                <a16:creationId xmlns:a16="http://schemas.microsoft.com/office/drawing/2014/main" id="{8DCFEE9E-F4EC-4A8B-83D7-CA1276B2D0CD}"/>
              </a:ext>
            </a:extLst>
          </p:cNvPr>
          <p:cNvSpPr txBox="1"/>
          <p:nvPr/>
        </p:nvSpPr>
        <p:spPr>
          <a:xfrm>
            <a:off x="7891097" y="2922420"/>
            <a:ext cx="995856" cy="4121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0">
                <a:solidFill>
                  <a:schemeClr val="tx1"/>
                </a:solidFill>
                <a:latin typeface="Arial"/>
                <a:cs typeface="Arial"/>
              </a:rPr>
              <a:t>no clip</a:t>
            </a:r>
            <a:endParaRPr lang="en-US" sz="1400" b="0">
              <a:solidFill>
                <a:schemeClr val="tx1"/>
              </a:solidFill>
            </a:endParaRPr>
          </a:p>
        </p:txBody>
      </p:sp>
      <p:sp>
        <p:nvSpPr>
          <p:cNvPr id="17" name="TextBox 16">
            <a:extLst>
              <a:ext uri="{FF2B5EF4-FFF2-40B4-BE49-F238E27FC236}">
                <a16:creationId xmlns:a16="http://schemas.microsoft.com/office/drawing/2014/main" id="{DD48A2ED-F3EB-40CA-9E79-D8D5AC773D66}"/>
              </a:ext>
            </a:extLst>
          </p:cNvPr>
          <p:cNvSpPr txBox="1"/>
          <p:nvPr/>
        </p:nvSpPr>
        <p:spPr>
          <a:xfrm>
            <a:off x="399910" y="3963695"/>
            <a:ext cx="2907490" cy="783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latin typeface="Arial"/>
                <a:cs typeface="Arial"/>
              </a:rPr>
              <a:t>CycleGAN: Adam, Discriminator slower than Generator</a:t>
            </a:r>
          </a:p>
        </p:txBody>
      </p:sp>
      <p:pic>
        <p:nvPicPr>
          <p:cNvPr id="18" name="Picture 18" descr="A group of people posing for a photo&#10;&#10;Description generated with high confidence">
            <a:extLst>
              <a:ext uri="{FF2B5EF4-FFF2-40B4-BE49-F238E27FC236}">
                <a16:creationId xmlns:a16="http://schemas.microsoft.com/office/drawing/2014/main" id="{92A598B8-25AD-4C1A-A793-9F725A8229A1}"/>
              </a:ext>
            </a:extLst>
          </p:cNvPr>
          <p:cNvPicPr>
            <a:picLocks noChangeAspect="1"/>
          </p:cNvPicPr>
          <p:nvPr/>
        </p:nvPicPr>
        <p:blipFill>
          <a:blip r:embed="rId8"/>
          <a:stretch>
            <a:fillRect/>
          </a:stretch>
        </p:blipFill>
        <p:spPr>
          <a:xfrm>
            <a:off x="792988" y="2633604"/>
            <a:ext cx="1923585" cy="866775"/>
          </a:xfrm>
          <a:prstGeom prst="rect">
            <a:avLst/>
          </a:prstGeom>
        </p:spPr>
      </p:pic>
      <p:pic>
        <p:nvPicPr>
          <p:cNvPr id="19" name="Picture 19" descr="A screenshot of a cell phone&#10;&#10;Description generated with high confidence">
            <a:extLst>
              <a:ext uri="{FF2B5EF4-FFF2-40B4-BE49-F238E27FC236}">
                <a16:creationId xmlns:a16="http://schemas.microsoft.com/office/drawing/2014/main" id="{44662F41-7B6F-445F-B464-123F9FB6AB31}"/>
              </a:ext>
            </a:extLst>
          </p:cNvPr>
          <p:cNvPicPr>
            <a:picLocks noChangeAspect="1"/>
          </p:cNvPicPr>
          <p:nvPr/>
        </p:nvPicPr>
        <p:blipFill>
          <a:blip r:embed="rId9"/>
          <a:stretch>
            <a:fillRect/>
          </a:stretch>
        </p:blipFill>
        <p:spPr>
          <a:xfrm>
            <a:off x="3416160" y="4034801"/>
            <a:ext cx="1759657" cy="1206999"/>
          </a:xfrm>
          <a:prstGeom prst="rect">
            <a:avLst/>
          </a:prstGeom>
        </p:spPr>
      </p:pic>
      <p:pic>
        <p:nvPicPr>
          <p:cNvPr id="20" name="Picture 20" descr="A person with collar shirt&#10;&#10;Description generated with high confidence">
            <a:extLst>
              <a:ext uri="{FF2B5EF4-FFF2-40B4-BE49-F238E27FC236}">
                <a16:creationId xmlns:a16="http://schemas.microsoft.com/office/drawing/2014/main" id="{187835E5-73EC-4BD2-A773-B67E3EB26F0A}"/>
              </a:ext>
            </a:extLst>
          </p:cNvPr>
          <p:cNvPicPr>
            <a:picLocks noChangeAspect="1"/>
          </p:cNvPicPr>
          <p:nvPr/>
        </p:nvPicPr>
        <p:blipFill rotWithShape="1">
          <a:blip r:embed="rId10"/>
          <a:srcRect l="3364" t="26222" r="4587" b="28746"/>
          <a:stretch/>
        </p:blipFill>
        <p:spPr>
          <a:xfrm>
            <a:off x="5172790" y="4012410"/>
            <a:ext cx="2524479" cy="1235316"/>
          </a:xfrm>
          <a:prstGeom prst="rect">
            <a:avLst/>
          </a:prstGeom>
        </p:spPr>
      </p:pic>
    </p:spTree>
    <p:extLst>
      <p:ext uri="{BB962C8B-B14F-4D97-AF65-F5344CB8AC3E}">
        <p14:creationId xmlns:p14="http://schemas.microsoft.com/office/powerpoint/2010/main" val="26157484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044E39D-AE09-4609-BCD3-73F1EBA29BBF}"/>
              </a:ext>
            </a:extLst>
          </p:cNvPr>
          <p:cNvSpPr>
            <a:spLocks noGrp="1"/>
          </p:cNvSpPr>
          <p:nvPr>
            <p:ph type="title"/>
          </p:nvPr>
        </p:nvSpPr>
        <p:spPr/>
        <p:txBody>
          <a:bodyPr/>
          <a:lstStyle/>
          <a:p>
            <a:r>
              <a:rPr lang="en-US"/>
              <a:t>Part 5: Further Development</a:t>
            </a:r>
          </a:p>
        </p:txBody>
      </p:sp>
      <p:sp>
        <p:nvSpPr>
          <p:cNvPr id="3" name="Foliennummernplatzhalter 2">
            <a:extLst>
              <a:ext uri="{FF2B5EF4-FFF2-40B4-BE49-F238E27FC236}">
                <a16:creationId xmlns:a16="http://schemas.microsoft.com/office/drawing/2014/main" id="{77075EAA-9612-4354-B4EE-ADCDE36D46A5}"/>
              </a:ext>
            </a:extLst>
          </p:cNvPr>
          <p:cNvSpPr>
            <a:spLocks noGrp="1"/>
          </p:cNvSpPr>
          <p:nvPr>
            <p:ph type="sldNum" sz="quarter" idx="10"/>
          </p:nvPr>
        </p:nvSpPr>
        <p:spPr/>
        <p:txBody>
          <a:bodyPr/>
          <a:lstStyle/>
          <a:p>
            <a:fld id="{3791453F-6806-4C51-BA69-51D2C9F2CC11}" type="slidenum">
              <a:rPr lang="de-DE" smtClean="0"/>
              <a:pPr/>
              <a:t>13</a:t>
            </a:fld>
            <a:endParaRPr lang="de-DE"/>
          </a:p>
        </p:txBody>
      </p:sp>
      <p:sp>
        <p:nvSpPr>
          <p:cNvPr id="4" name="Inhaltsplatzhalter 3">
            <a:extLst>
              <a:ext uri="{FF2B5EF4-FFF2-40B4-BE49-F238E27FC236}">
                <a16:creationId xmlns:a16="http://schemas.microsoft.com/office/drawing/2014/main" id="{CBC74F38-183B-4A90-9689-B4E22D5376D5}"/>
              </a:ext>
            </a:extLst>
          </p:cNvPr>
          <p:cNvSpPr>
            <a:spLocks noGrp="1"/>
          </p:cNvSpPr>
          <p:nvPr>
            <p:ph sz="quarter" idx="11"/>
          </p:nvPr>
        </p:nvSpPr>
        <p:spPr>
          <a:xfrm>
            <a:off x="703263" y="834650"/>
            <a:ext cx="8496300" cy="4106166"/>
          </a:xfrm>
        </p:spPr>
        <p:txBody>
          <a:bodyPr/>
          <a:lstStyle/>
          <a:p>
            <a:pPr marL="342900" indent="-342900">
              <a:buFont typeface="Arial,Sans-Serif"/>
              <a:buChar char="•"/>
            </a:pPr>
            <a:r>
              <a:rPr lang="de-CH">
                <a:ea typeface="+mn-lt"/>
                <a:cs typeface="+mn-lt"/>
              </a:rPr>
              <a:t>ResNet instead of modified Unet</a:t>
            </a:r>
          </a:p>
          <a:p>
            <a:pPr marL="342900" indent="-342900">
              <a:buFont typeface="Arial,Sans-Serif"/>
              <a:buChar char="•"/>
            </a:pPr>
            <a:r>
              <a:rPr lang="de-CH">
                <a:cs typeface="Arial"/>
              </a:rPr>
              <a:t>WGAN-GP (Wasserstein GAN </a:t>
            </a:r>
            <a:r>
              <a:rPr lang="de-CH" err="1">
                <a:cs typeface="Arial"/>
              </a:rPr>
              <a:t>with</a:t>
            </a:r>
            <a:r>
              <a:rPr lang="de-CH">
                <a:cs typeface="Arial"/>
              </a:rPr>
              <a:t> </a:t>
            </a:r>
            <a:r>
              <a:rPr lang="de-CH" err="1">
                <a:cs typeface="Arial"/>
              </a:rPr>
              <a:t>gradient</a:t>
            </a:r>
            <a:r>
              <a:rPr lang="de-CH">
                <a:cs typeface="Arial"/>
              </a:rPr>
              <a:t> </a:t>
            </a:r>
            <a:r>
              <a:rPr lang="de-CH" err="1">
                <a:cs typeface="Arial"/>
              </a:rPr>
              <a:t>penalty</a:t>
            </a:r>
            <a:r>
              <a:rPr lang="de-CH">
                <a:cs typeface="Arial"/>
              </a:rPr>
              <a:t>)</a:t>
            </a:r>
            <a:endParaRPr lang="de-CH"/>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Sans-Serif"/>
              <a:buChar char="•"/>
            </a:pPr>
            <a:endParaRPr lang="de-CH">
              <a:cs typeface="Arial"/>
            </a:endParaRPr>
          </a:p>
          <a:p>
            <a:pPr marL="342900" indent="-342900">
              <a:buFont typeface="Arial"/>
              <a:buChar char="•"/>
            </a:pPr>
            <a:r>
              <a:rPr lang="de-CH">
                <a:cs typeface="Arial"/>
              </a:rPr>
              <a:t>Train on </a:t>
            </a:r>
            <a:r>
              <a:rPr lang="de-CH" err="1">
                <a:cs typeface="Arial"/>
              </a:rPr>
              <a:t>bigger</a:t>
            </a:r>
            <a:r>
              <a:rPr lang="de-CH">
                <a:cs typeface="Arial"/>
              </a:rPr>
              <a:t> </a:t>
            </a:r>
            <a:r>
              <a:rPr lang="de-CH" err="1">
                <a:cs typeface="Arial"/>
              </a:rPr>
              <a:t>dataset</a:t>
            </a:r>
            <a:r>
              <a:rPr lang="de-CH">
                <a:cs typeface="Arial"/>
              </a:rPr>
              <a:t> (10k </a:t>
            </a:r>
            <a:r>
              <a:rPr lang="de-CH" err="1">
                <a:cs typeface="Arial"/>
              </a:rPr>
              <a:t>images</a:t>
            </a:r>
            <a:r>
              <a:rPr lang="de-CH">
                <a:cs typeface="Arial"/>
              </a:rPr>
              <a:t> </a:t>
            </a:r>
            <a:r>
              <a:rPr lang="de-CH" err="1">
                <a:cs typeface="Arial"/>
              </a:rPr>
              <a:t>to</a:t>
            </a:r>
            <a:r>
              <a:rPr lang="de-CH">
                <a:cs typeface="Arial"/>
              </a:rPr>
              <a:t> total 200k </a:t>
            </a:r>
            <a:r>
              <a:rPr lang="de-CH" err="1">
                <a:cs typeface="Arial"/>
              </a:rPr>
              <a:t>iterations</a:t>
            </a:r>
            <a:r>
              <a:rPr lang="de-CH">
                <a:cs typeface="Arial"/>
              </a:rPr>
              <a:t>)</a:t>
            </a:r>
          </a:p>
          <a:p>
            <a:pPr marL="342900" indent="-342900">
              <a:buFont typeface="Arial"/>
              <a:buChar char="•"/>
            </a:pPr>
            <a:r>
              <a:rPr lang="de-CH">
                <a:cs typeface="Arial"/>
              </a:rPr>
              <a:t>Further parameter tuning</a:t>
            </a:r>
          </a:p>
          <a:p>
            <a:pPr marL="342900" indent="-342900">
              <a:buFont typeface="Arial"/>
              <a:buChar char="•"/>
            </a:pPr>
            <a:r>
              <a:rPr lang="de-CH">
                <a:cs typeface="Arial"/>
              </a:rPr>
              <a:t>Use a </a:t>
            </a:r>
            <a:r>
              <a:rPr lang="de-CH" err="1">
                <a:cs typeface="Arial"/>
              </a:rPr>
              <a:t>better</a:t>
            </a:r>
            <a:r>
              <a:rPr lang="de-CH">
                <a:cs typeface="Arial"/>
              </a:rPr>
              <a:t> </a:t>
            </a:r>
            <a:r>
              <a:rPr lang="de-CH" err="1">
                <a:cs typeface="Arial"/>
              </a:rPr>
              <a:t>set</a:t>
            </a:r>
            <a:r>
              <a:rPr lang="de-CH">
                <a:cs typeface="Arial"/>
              </a:rPr>
              <a:t> </a:t>
            </a:r>
            <a:r>
              <a:rPr lang="de-CH" err="1">
                <a:cs typeface="Arial"/>
              </a:rPr>
              <a:t>of</a:t>
            </a:r>
            <a:r>
              <a:rPr lang="de-CH">
                <a:cs typeface="Arial"/>
              </a:rPr>
              <a:t> </a:t>
            </a:r>
            <a:r>
              <a:rPr lang="de-CH" err="1">
                <a:cs typeface="Arial"/>
              </a:rPr>
              <a:t>cartoon</a:t>
            </a:r>
            <a:r>
              <a:rPr lang="de-CH">
                <a:cs typeface="Arial"/>
              </a:rPr>
              <a:t> </a:t>
            </a:r>
            <a:r>
              <a:rPr lang="de-CH" err="1">
                <a:cs typeface="Arial"/>
              </a:rPr>
              <a:t>images</a:t>
            </a:r>
            <a:endParaRPr lang="de-CH">
              <a:cs typeface="Arial"/>
            </a:endParaRPr>
          </a:p>
          <a:p>
            <a:pPr marL="342900" indent="-342900">
              <a:buFont typeface="Arial"/>
              <a:buChar char="•"/>
            </a:pPr>
            <a:r>
              <a:rPr lang="de-CH">
                <a:cs typeface="Arial"/>
              </a:rPr>
              <a:t>Include </a:t>
            </a:r>
            <a:r>
              <a:rPr lang="de-CH" err="1">
                <a:cs typeface="Arial"/>
              </a:rPr>
              <a:t>landmark</a:t>
            </a:r>
            <a:r>
              <a:rPr lang="de-CH">
                <a:cs typeface="Arial"/>
              </a:rPr>
              <a:t> </a:t>
            </a:r>
            <a:r>
              <a:rPr lang="de-CH" err="1">
                <a:cs typeface="Arial"/>
              </a:rPr>
              <a:t>information</a:t>
            </a:r>
            <a:r>
              <a:rPr lang="de-CH">
                <a:cs typeface="Arial"/>
              </a:rPr>
              <a:t> on </a:t>
            </a:r>
            <a:r>
              <a:rPr lang="de-CH" err="1">
                <a:cs typeface="Arial"/>
              </a:rPr>
              <a:t>face</a:t>
            </a:r>
            <a:r>
              <a:rPr lang="de-CH">
                <a:cs typeface="Arial"/>
              </a:rPr>
              <a:t> </a:t>
            </a:r>
            <a:r>
              <a:rPr lang="de-CH" err="1">
                <a:cs typeface="Arial"/>
              </a:rPr>
              <a:t>attribute</a:t>
            </a:r>
            <a:r>
              <a:rPr lang="de-CH">
                <a:cs typeface="Arial"/>
              </a:rPr>
              <a:t> (</a:t>
            </a:r>
            <a:r>
              <a:rPr lang="de-CH" err="1">
                <a:cs typeface="Arial"/>
              </a:rPr>
              <a:t>available</a:t>
            </a:r>
            <a:r>
              <a:rPr lang="de-CH">
                <a:cs typeface="Arial"/>
              </a:rPr>
              <a:t> </a:t>
            </a:r>
            <a:r>
              <a:rPr lang="de-CH" err="1">
                <a:cs typeface="Arial"/>
              </a:rPr>
              <a:t>for</a:t>
            </a:r>
            <a:r>
              <a:rPr lang="de-CH">
                <a:cs typeface="Arial"/>
              </a:rPr>
              <a:t> </a:t>
            </a:r>
            <a:r>
              <a:rPr lang="de-CH" err="1">
                <a:cs typeface="Arial"/>
              </a:rPr>
              <a:t>both</a:t>
            </a:r>
            <a:r>
              <a:rPr lang="de-CH">
                <a:cs typeface="Arial"/>
              </a:rPr>
              <a:t> </a:t>
            </a:r>
            <a:r>
              <a:rPr lang="de-CH" err="1">
                <a:cs typeface="Arial"/>
              </a:rPr>
              <a:t>dataset</a:t>
            </a:r>
            <a:r>
              <a:rPr lang="de-CH">
                <a:cs typeface="Arial"/>
              </a:rPr>
              <a:t> </a:t>
            </a:r>
            <a:r>
              <a:rPr lang="de-CH" err="1">
                <a:cs typeface="Arial"/>
              </a:rPr>
              <a:t>however</a:t>
            </a:r>
            <a:r>
              <a:rPr lang="de-CH">
                <a:cs typeface="Arial"/>
              </a:rPr>
              <a:t> in different </a:t>
            </a:r>
            <a:r>
              <a:rPr lang="de-CH" err="1">
                <a:cs typeface="Arial"/>
              </a:rPr>
              <a:t>format</a:t>
            </a:r>
            <a:r>
              <a:rPr lang="de-CH">
                <a:cs typeface="Arial"/>
              </a:rPr>
              <a:t>)</a:t>
            </a:r>
          </a:p>
          <a:p>
            <a:endParaRPr lang="de-CH">
              <a:cs typeface="Arial"/>
            </a:endParaRPr>
          </a:p>
          <a:p>
            <a:endParaRPr lang="de-CH">
              <a:cs typeface="Arial"/>
            </a:endParaRPr>
          </a:p>
          <a:p>
            <a:endParaRPr lang="de-CH">
              <a:cs typeface="Arial"/>
            </a:endParaRPr>
          </a:p>
        </p:txBody>
      </p:sp>
      <p:pic>
        <p:nvPicPr>
          <p:cNvPr id="5" name="Picture 5">
            <a:extLst>
              <a:ext uri="{FF2B5EF4-FFF2-40B4-BE49-F238E27FC236}">
                <a16:creationId xmlns:a16="http://schemas.microsoft.com/office/drawing/2014/main" id="{152E0321-4958-4AB6-971D-1E65BCAFCA98}"/>
              </a:ext>
            </a:extLst>
          </p:cNvPr>
          <p:cNvPicPr>
            <a:picLocks noChangeAspect="1"/>
          </p:cNvPicPr>
          <p:nvPr/>
        </p:nvPicPr>
        <p:blipFill>
          <a:blip r:embed="rId3"/>
          <a:stretch>
            <a:fillRect/>
          </a:stretch>
        </p:blipFill>
        <p:spPr>
          <a:xfrm>
            <a:off x="1100119" y="1547197"/>
            <a:ext cx="4047209" cy="840257"/>
          </a:xfrm>
          <a:prstGeom prst="rect">
            <a:avLst/>
          </a:prstGeom>
        </p:spPr>
      </p:pic>
      <p:pic>
        <p:nvPicPr>
          <p:cNvPr id="6" name="Picture 6" descr="A screenshot of a social media post&#10;&#10;Description generated with very high confidence">
            <a:extLst>
              <a:ext uri="{FF2B5EF4-FFF2-40B4-BE49-F238E27FC236}">
                <a16:creationId xmlns:a16="http://schemas.microsoft.com/office/drawing/2014/main" id="{B94CDCF5-1D7C-43E7-BA20-C82571237B8F}"/>
              </a:ext>
            </a:extLst>
          </p:cNvPr>
          <p:cNvPicPr>
            <a:picLocks noChangeAspect="1"/>
          </p:cNvPicPr>
          <p:nvPr/>
        </p:nvPicPr>
        <p:blipFill>
          <a:blip r:embed="rId4"/>
          <a:stretch>
            <a:fillRect/>
          </a:stretch>
        </p:blipFill>
        <p:spPr>
          <a:xfrm>
            <a:off x="1126630" y="2586722"/>
            <a:ext cx="4036605" cy="898220"/>
          </a:xfrm>
          <a:prstGeom prst="rect">
            <a:avLst/>
          </a:prstGeom>
        </p:spPr>
      </p:pic>
    </p:spTree>
    <p:extLst>
      <p:ext uri="{BB962C8B-B14F-4D97-AF65-F5344CB8AC3E}">
        <p14:creationId xmlns:p14="http://schemas.microsoft.com/office/powerpoint/2010/main" val="347839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2723B-4EB0-4D54-ABFB-D9D200BD35C3}"/>
              </a:ext>
            </a:extLst>
          </p:cNvPr>
          <p:cNvSpPr>
            <a:spLocks noGrp="1"/>
          </p:cNvSpPr>
          <p:nvPr>
            <p:ph type="ctrTitle"/>
          </p:nvPr>
        </p:nvSpPr>
        <p:spPr>
          <a:xfrm>
            <a:off x="1729023" y="2138112"/>
            <a:ext cx="7127872" cy="863600"/>
          </a:xfrm>
        </p:spPr>
        <p:txBody>
          <a:bodyPr/>
          <a:lstStyle/>
          <a:p>
            <a:r>
              <a:rPr lang="de-CH" sz="3200" err="1"/>
              <a:t>Thanks</a:t>
            </a:r>
            <a:r>
              <a:rPr lang="de-CH" sz="3200"/>
              <a:t> </a:t>
            </a:r>
            <a:r>
              <a:rPr lang="de-CH" sz="3200" err="1"/>
              <a:t>for</a:t>
            </a:r>
            <a:r>
              <a:rPr lang="de-CH" sz="3200"/>
              <a:t> </a:t>
            </a:r>
            <a:r>
              <a:rPr lang="de-CH" sz="3200" err="1"/>
              <a:t>Your</a:t>
            </a:r>
            <a:r>
              <a:rPr lang="de-CH" sz="3200"/>
              <a:t> Attention</a:t>
            </a:r>
            <a:br>
              <a:rPr lang="de-CH" sz="3200"/>
            </a:br>
            <a:endParaRPr lang="de-CH" sz="3200"/>
          </a:p>
        </p:txBody>
      </p:sp>
      <p:sp>
        <p:nvSpPr>
          <p:cNvPr id="3" name="Foliennummernplatzhalter 2">
            <a:extLst>
              <a:ext uri="{FF2B5EF4-FFF2-40B4-BE49-F238E27FC236}">
                <a16:creationId xmlns:a16="http://schemas.microsoft.com/office/drawing/2014/main" id="{EBB1992B-AA38-4619-82AB-55B21B6867D6}"/>
              </a:ext>
            </a:extLst>
          </p:cNvPr>
          <p:cNvSpPr>
            <a:spLocks noGrp="1"/>
          </p:cNvSpPr>
          <p:nvPr>
            <p:ph type="sldNum" sz="quarter" idx="4"/>
          </p:nvPr>
        </p:nvSpPr>
        <p:spPr/>
        <p:txBody>
          <a:bodyPr/>
          <a:lstStyle/>
          <a:p>
            <a:fld id="{3791453F-6806-4C51-BA69-51D2C9F2CC11}" type="slidenum">
              <a:rPr lang="de-DE" smtClean="0"/>
              <a:pPr/>
              <a:t>14</a:t>
            </a:fld>
            <a:endParaRPr lang="de-DE"/>
          </a:p>
        </p:txBody>
      </p:sp>
    </p:spTree>
    <p:extLst>
      <p:ext uri="{BB962C8B-B14F-4D97-AF65-F5344CB8AC3E}">
        <p14:creationId xmlns:p14="http://schemas.microsoft.com/office/powerpoint/2010/main" val="1934898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E8F77-0823-404B-8F6D-DF9555868816}"/>
              </a:ext>
            </a:extLst>
          </p:cNvPr>
          <p:cNvSpPr>
            <a:spLocks noGrp="1"/>
          </p:cNvSpPr>
          <p:nvPr>
            <p:ph type="title"/>
          </p:nvPr>
        </p:nvSpPr>
        <p:spPr/>
        <p:txBody>
          <a:bodyPr/>
          <a:lstStyle/>
          <a:p>
            <a:r>
              <a:rPr lang="en-US">
                <a:cs typeface="Arial"/>
              </a:rPr>
              <a:t>Mode collapse</a:t>
            </a:r>
            <a:endParaRPr lang="en-US"/>
          </a:p>
        </p:txBody>
      </p:sp>
      <p:sp>
        <p:nvSpPr>
          <p:cNvPr id="3" name="Slide Number Placeholder 2">
            <a:extLst>
              <a:ext uri="{FF2B5EF4-FFF2-40B4-BE49-F238E27FC236}">
                <a16:creationId xmlns:a16="http://schemas.microsoft.com/office/drawing/2014/main" id="{FD99FBEF-338E-44C7-AC5C-AC176245D8D2}"/>
              </a:ext>
            </a:extLst>
          </p:cNvPr>
          <p:cNvSpPr>
            <a:spLocks noGrp="1"/>
          </p:cNvSpPr>
          <p:nvPr>
            <p:ph type="sldNum" sz="quarter" idx="10"/>
          </p:nvPr>
        </p:nvSpPr>
        <p:spPr/>
        <p:txBody>
          <a:bodyPr/>
          <a:lstStyle/>
          <a:p>
            <a:fld id="{3791453F-6806-4C51-BA69-51D2C9F2CC11}" type="slidenum">
              <a:rPr lang="de-DE" smtClean="0"/>
              <a:pPr/>
              <a:t>15</a:t>
            </a:fld>
            <a:endParaRPr lang="de-DE"/>
          </a:p>
        </p:txBody>
      </p:sp>
      <p:sp>
        <p:nvSpPr>
          <p:cNvPr id="4" name="Content Placeholder 3">
            <a:extLst>
              <a:ext uri="{FF2B5EF4-FFF2-40B4-BE49-F238E27FC236}">
                <a16:creationId xmlns:a16="http://schemas.microsoft.com/office/drawing/2014/main" id="{EB11C78E-9D34-456D-A4C3-5BD024A4A775}"/>
              </a:ext>
            </a:extLst>
          </p:cNvPr>
          <p:cNvSpPr>
            <a:spLocks noGrp="1"/>
          </p:cNvSpPr>
          <p:nvPr>
            <p:ph sz="quarter" idx="11"/>
          </p:nvPr>
        </p:nvSpPr>
        <p:spPr>
          <a:xfrm>
            <a:off x="703263" y="1196975"/>
            <a:ext cx="8575094" cy="3743839"/>
          </a:xfrm>
        </p:spPr>
        <p:txBody>
          <a:bodyPr/>
          <a:lstStyle/>
          <a:p>
            <a:pPr marL="342900" indent="-342900">
              <a:buFont typeface="Arial"/>
              <a:buChar char="•"/>
            </a:pPr>
            <a:r>
              <a:rPr lang="en-US">
                <a:cs typeface="Arial"/>
              </a:rPr>
              <a:t>Generator finds a small number of samples that fool the discriminator --&gt; </a:t>
            </a:r>
            <a:r>
              <a:rPr lang="en-US" b="1">
                <a:cs typeface="Arial"/>
              </a:rPr>
              <a:t>limited set of generated images</a:t>
            </a:r>
            <a:endParaRPr lang="en-US"/>
          </a:p>
          <a:p>
            <a:pPr marL="342900" indent="-342900">
              <a:buFont typeface="Arial"/>
              <a:buChar char="•"/>
            </a:pPr>
            <a:r>
              <a:rPr lang="en-US">
                <a:cs typeface="Arial"/>
              </a:rPr>
              <a:t>Wasserstein loss function (</a:t>
            </a:r>
            <a:r>
              <a:rPr lang="en-US" b="1">
                <a:cs typeface="Arial"/>
              </a:rPr>
              <a:t>WGAN)</a:t>
            </a:r>
            <a:r>
              <a:rPr lang="en-US">
                <a:cs typeface="Arial"/>
              </a:rPr>
              <a:t> with Lipschitz Constraint:</a:t>
            </a:r>
          </a:p>
          <a:p>
            <a:pPr marL="594360" lvl="1" indent="-251460">
              <a:buFont typeface="Arial"/>
              <a:buChar char="•"/>
            </a:pPr>
            <a:r>
              <a:rPr lang="en-US">
                <a:ea typeface="+mn-lt"/>
                <a:cs typeface="+mn-lt"/>
              </a:rPr>
              <a:t>linear activation function in the output layer of the critic model </a:t>
            </a:r>
            <a:endParaRPr lang="en-US">
              <a:cs typeface="Arial"/>
            </a:endParaRPr>
          </a:p>
          <a:p>
            <a:pPr marL="342900" lvl="1" indent="0">
              <a:buNone/>
            </a:pPr>
            <a:r>
              <a:rPr lang="en-US">
                <a:cs typeface="Arial"/>
              </a:rPr>
              <a:t>    (allow output from -∞ to +∞)</a:t>
            </a:r>
          </a:p>
          <a:p>
            <a:pPr marL="594360" lvl="1" indent="-251460">
              <a:buFont typeface="Arial"/>
              <a:buChar char="•"/>
            </a:pPr>
            <a:r>
              <a:rPr lang="en-US">
                <a:ea typeface="+mn-lt"/>
                <a:cs typeface="+mn-lt"/>
              </a:rPr>
              <a:t>Wasserstein loss to train the critic and generator models that promote larger difference between scores for real and generated images</a:t>
            </a:r>
            <a:endParaRPr lang="en-US">
              <a:cs typeface="Arial"/>
            </a:endParaRPr>
          </a:p>
          <a:p>
            <a:pPr marL="1007745" lvl="4" indent="-251460">
              <a:buFont typeface="Arial"/>
              <a:buChar char="•"/>
            </a:pPr>
            <a:r>
              <a:rPr lang="en-US">
                <a:ea typeface="+mn-lt"/>
                <a:cs typeface="+mn-lt"/>
              </a:rPr>
              <a:t>Wasserstein Loss(Real Images) = 1 * Average Predicted Score</a:t>
            </a:r>
          </a:p>
          <a:p>
            <a:pPr marL="1007745" lvl="4" indent="-251460"/>
            <a:r>
              <a:rPr lang="en-US">
                <a:ea typeface="+mn-lt"/>
                <a:cs typeface="+mn-lt"/>
              </a:rPr>
              <a:t>Wasserstein Loss(Fake Images) = -1 * Average Predicted Score</a:t>
            </a:r>
            <a:endParaRPr lang="en-US">
              <a:cs typeface="Arial"/>
            </a:endParaRPr>
          </a:p>
          <a:p>
            <a:pPr marL="594360" lvl="1" indent="-251460">
              <a:buFont typeface="Arial"/>
              <a:buChar char="•"/>
            </a:pPr>
            <a:r>
              <a:rPr lang="en-US">
                <a:ea typeface="+mn-lt"/>
                <a:cs typeface="+mn-lt"/>
              </a:rPr>
              <a:t>Constrain critic model weights to a limited range after each mini batch update (e.g. [-0.01,0.01]).</a:t>
            </a:r>
          </a:p>
          <a:p>
            <a:pPr marL="594360" lvl="1" indent="-251460">
              <a:buFont typeface="Arial"/>
              <a:buChar char="•"/>
            </a:pPr>
            <a:r>
              <a:rPr lang="en-US">
                <a:ea typeface="+mn-lt"/>
                <a:cs typeface="+mn-lt"/>
              </a:rPr>
              <a:t>Change optimizer to </a:t>
            </a:r>
            <a:r>
              <a:rPr lang="en-US" err="1">
                <a:ea typeface="+mn-lt"/>
                <a:cs typeface="+mn-lt"/>
              </a:rPr>
              <a:t>RMSprop</a:t>
            </a:r>
            <a:endParaRPr lang="en-US">
              <a:ea typeface="+mn-lt"/>
              <a:cs typeface="+mn-lt"/>
            </a:endParaRPr>
          </a:p>
        </p:txBody>
      </p:sp>
    </p:spTree>
    <p:extLst>
      <p:ext uri="{BB962C8B-B14F-4D97-AF65-F5344CB8AC3E}">
        <p14:creationId xmlns:p14="http://schemas.microsoft.com/office/powerpoint/2010/main" val="2175100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9A3F5-492D-4D90-8148-B280E342F80E}"/>
              </a:ext>
            </a:extLst>
          </p:cNvPr>
          <p:cNvSpPr>
            <a:spLocks noGrp="1"/>
          </p:cNvSpPr>
          <p:nvPr>
            <p:ph type="title"/>
          </p:nvPr>
        </p:nvSpPr>
        <p:spPr/>
        <p:txBody>
          <a:bodyPr/>
          <a:lstStyle/>
          <a:p>
            <a:r>
              <a:rPr lang="en-US">
                <a:cs typeface="Arial"/>
              </a:rPr>
              <a:t>References </a:t>
            </a:r>
            <a:endParaRPr lang="en-US"/>
          </a:p>
        </p:txBody>
      </p:sp>
      <p:sp>
        <p:nvSpPr>
          <p:cNvPr id="3" name="Slide Number Placeholder 2">
            <a:extLst>
              <a:ext uri="{FF2B5EF4-FFF2-40B4-BE49-F238E27FC236}">
                <a16:creationId xmlns:a16="http://schemas.microsoft.com/office/drawing/2014/main" id="{7CF9407D-A22C-448D-9275-214053F0B517}"/>
              </a:ext>
            </a:extLst>
          </p:cNvPr>
          <p:cNvSpPr>
            <a:spLocks noGrp="1"/>
          </p:cNvSpPr>
          <p:nvPr>
            <p:ph type="sldNum" sz="quarter" idx="10"/>
          </p:nvPr>
        </p:nvSpPr>
        <p:spPr/>
        <p:txBody>
          <a:bodyPr/>
          <a:lstStyle/>
          <a:p>
            <a:fld id="{3791453F-6806-4C51-BA69-51D2C9F2CC11}" type="slidenum">
              <a:rPr lang="de-DE" smtClean="0"/>
              <a:pPr/>
              <a:t>16</a:t>
            </a:fld>
            <a:endParaRPr lang="de-DE"/>
          </a:p>
        </p:txBody>
      </p:sp>
      <p:sp>
        <p:nvSpPr>
          <p:cNvPr id="4" name="Content Placeholder 3">
            <a:extLst>
              <a:ext uri="{FF2B5EF4-FFF2-40B4-BE49-F238E27FC236}">
                <a16:creationId xmlns:a16="http://schemas.microsoft.com/office/drawing/2014/main" id="{A0A36B53-17C2-49D9-A3D7-8CE166C9C675}"/>
              </a:ext>
            </a:extLst>
          </p:cNvPr>
          <p:cNvSpPr>
            <a:spLocks noGrp="1"/>
          </p:cNvSpPr>
          <p:nvPr>
            <p:ph sz="quarter" idx="11"/>
          </p:nvPr>
        </p:nvSpPr>
        <p:spPr/>
        <p:txBody>
          <a:bodyPr/>
          <a:lstStyle/>
          <a:p>
            <a:pPr marL="457200" indent="-457200">
              <a:buAutoNum type="arabicPeriod"/>
            </a:pPr>
            <a:r>
              <a:rPr lang="en-US">
                <a:ea typeface="+mn-lt"/>
                <a:cs typeface="+mn-lt"/>
                <a:hlinkClick r:id="rId2"/>
              </a:rPr>
              <a:t>https://www.tensorflow.org/tutorials/generative/cyclegan</a:t>
            </a:r>
          </a:p>
          <a:p>
            <a:pPr marL="457200" indent="-457200">
              <a:buAutoNum type="arabicPeriod"/>
            </a:pPr>
            <a:r>
              <a:rPr lang="en-US" i="1">
                <a:cs typeface="Arial"/>
              </a:rPr>
              <a:t>Generative Deep Learning</a:t>
            </a:r>
            <a:r>
              <a:rPr lang="en-US">
                <a:cs typeface="Arial"/>
              </a:rPr>
              <a:t> David Foster</a:t>
            </a:r>
          </a:p>
          <a:p>
            <a:pPr marL="457200" indent="-457200">
              <a:buAutoNum type="arabicPeriod"/>
            </a:pPr>
            <a:r>
              <a:rPr lang="en-US" i="1">
                <a:ea typeface="+mn-lt"/>
                <a:cs typeface="+mn-lt"/>
              </a:rPr>
              <a:t>Image-to-Image Translation with Conditional Adversarial Networks </a:t>
            </a:r>
            <a:r>
              <a:rPr lang="en-US">
                <a:ea typeface="+mn-lt"/>
                <a:cs typeface="+mn-lt"/>
              </a:rPr>
              <a:t>P.Isola</a:t>
            </a:r>
          </a:p>
          <a:p>
            <a:pPr marL="457200" indent="-457200">
              <a:buAutoNum type="arabicPeriod"/>
            </a:pPr>
            <a:r>
              <a:rPr lang="en-US" i="1">
                <a:ea typeface="+mn-lt"/>
                <a:cs typeface="+mn-lt"/>
              </a:rPr>
              <a:t>Improved Training of Wasserstein GANs </a:t>
            </a:r>
            <a:r>
              <a:rPr lang="en-US">
                <a:ea typeface="+mn-lt"/>
                <a:cs typeface="+mn-lt"/>
              </a:rPr>
              <a:t>I.Gulrajani</a:t>
            </a:r>
            <a:endParaRPr lang="en-US" i="1">
              <a:ea typeface="+mn-lt"/>
              <a:cs typeface="+mn-lt"/>
            </a:endParaRPr>
          </a:p>
          <a:p>
            <a:pPr marL="457200" indent="-457200">
              <a:buAutoNum type="arabicPeriod"/>
            </a:pPr>
            <a:r>
              <a:rPr lang="en-US" i="1">
                <a:ea typeface="+mn-lt"/>
                <a:cs typeface="+mn-lt"/>
              </a:rPr>
              <a:t>Image-to-Image Translation with Conditional-GAN </a:t>
            </a:r>
            <a:r>
              <a:rPr lang="en-US">
                <a:ea typeface="+mn-lt"/>
                <a:cs typeface="+mn-lt"/>
              </a:rPr>
              <a:t>Stanford University</a:t>
            </a:r>
            <a:endParaRPr lang="en-US" i="1">
              <a:ea typeface="+mn-lt"/>
              <a:cs typeface="+mn-lt"/>
            </a:endParaRPr>
          </a:p>
          <a:p>
            <a:pPr marL="457200" indent="-457200">
              <a:buAutoNum type="arabicPeriod"/>
            </a:pPr>
            <a:r>
              <a:rPr lang="en-US">
                <a:ea typeface="+mn-lt"/>
                <a:cs typeface="+mn-lt"/>
                <a:hlinkClick r:id="rId3"/>
              </a:rPr>
              <a:t>https://machinelearningmastery.com/how-to-implement-wasserstein-loss-for-generative-adversarial-networks/</a:t>
            </a:r>
            <a:endParaRPr lang="en-US">
              <a:cs typeface="Arial"/>
            </a:endParaRPr>
          </a:p>
          <a:p>
            <a:pPr marL="457200" indent="-457200">
              <a:buAutoNum type="arabicPeriod"/>
            </a:pPr>
            <a:r>
              <a:rPr lang="en-US">
                <a:ea typeface="+mn-lt"/>
                <a:cs typeface="+mn-lt"/>
                <a:hlinkClick r:id="rId4"/>
              </a:rPr>
              <a:t>https://medium.com/@jonathan_hui/gan-why-it-is-so-hard-to-train-generative-advisory-networks-819a86b3750b</a:t>
            </a:r>
            <a:endParaRPr lang="en-US">
              <a:cs typeface="Arial"/>
            </a:endParaRPr>
          </a:p>
          <a:p>
            <a:pPr marL="457200" indent="-457200">
              <a:buAutoNum type="arabicPeriod"/>
            </a:pPr>
            <a:r>
              <a:rPr lang="en-US">
                <a:ea typeface="+mn-lt"/>
                <a:cs typeface="+mn-lt"/>
                <a:hlinkClick r:id="rId5"/>
              </a:rPr>
              <a:t>https://github.com/hiwonjoon/cycle-gan-tf</a:t>
            </a:r>
            <a:endParaRPr lang="en-US">
              <a:cs typeface="Arial"/>
            </a:endParaRPr>
          </a:p>
          <a:p>
            <a:pPr marL="457200" indent="-457200">
              <a:buAutoNum type="arabicPeriod"/>
            </a:pPr>
            <a:r>
              <a:rPr lang="en-US">
                <a:ea typeface="+mn-lt"/>
                <a:cs typeface="+mn-lt"/>
                <a:hlinkClick r:id="rId6"/>
              </a:rPr>
              <a:t>https://www.groundai.com/project/landmark-assisted-cyclegan-for-cartoon-face-generation/1</a:t>
            </a:r>
            <a:endParaRPr lang="en-US" i="1">
              <a:cs typeface="Arial"/>
            </a:endParaRPr>
          </a:p>
          <a:p>
            <a:pPr marL="457200" indent="-457200">
              <a:buAutoNum type="arabicPeriod"/>
            </a:pPr>
            <a:endParaRPr lang="en-US">
              <a:cs typeface="Arial"/>
            </a:endParaRPr>
          </a:p>
          <a:p>
            <a:pPr marL="457200" indent="-457200">
              <a:buAutoNum type="arabicPeriod"/>
            </a:pPr>
            <a:endParaRPr lang="en-US">
              <a:cs typeface="Arial"/>
            </a:endParaRPr>
          </a:p>
        </p:txBody>
      </p:sp>
    </p:spTree>
    <p:extLst>
      <p:ext uri="{BB962C8B-B14F-4D97-AF65-F5344CB8AC3E}">
        <p14:creationId xmlns:p14="http://schemas.microsoft.com/office/powerpoint/2010/main" val="2425541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E70EF3-D2B4-458A-B2FD-25658EFC15C5}"/>
              </a:ext>
            </a:extLst>
          </p:cNvPr>
          <p:cNvSpPr>
            <a:spLocks noGrp="1"/>
          </p:cNvSpPr>
          <p:nvPr>
            <p:ph type="title"/>
          </p:nvPr>
        </p:nvSpPr>
        <p:spPr>
          <a:xfrm>
            <a:off x="703262" y="331200"/>
            <a:ext cx="7129343" cy="649849"/>
          </a:xfrm>
        </p:spPr>
        <p:txBody>
          <a:bodyPr wrap="square" anchor="t">
            <a:normAutofit/>
          </a:bodyPr>
          <a:lstStyle/>
          <a:p>
            <a:r>
              <a:rPr lang="de-CH"/>
              <a:t>Content</a:t>
            </a:r>
          </a:p>
        </p:txBody>
      </p:sp>
      <p:sp>
        <p:nvSpPr>
          <p:cNvPr id="3" name="Foliennummernplatzhalter 2">
            <a:extLst>
              <a:ext uri="{FF2B5EF4-FFF2-40B4-BE49-F238E27FC236}">
                <a16:creationId xmlns:a16="http://schemas.microsoft.com/office/drawing/2014/main" id="{23EB339E-F1D5-487B-BDAD-EC08B8E3C94A}"/>
              </a:ext>
            </a:extLst>
          </p:cNvPr>
          <p:cNvSpPr>
            <a:spLocks noGrp="1"/>
          </p:cNvSpPr>
          <p:nvPr>
            <p:ph type="sldNum" sz="quarter" idx="10"/>
          </p:nvPr>
        </p:nvSpPr>
        <p:spPr>
          <a:xfrm>
            <a:off x="8525209" y="5175111"/>
            <a:ext cx="674357" cy="146115"/>
          </a:xfrm>
        </p:spPr>
        <p:txBody>
          <a:bodyPr wrap="square" anchor="t">
            <a:normAutofit/>
          </a:bodyPr>
          <a:lstStyle/>
          <a:p>
            <a:pPr>
              <a:spcAft>
                <a:spcPts val="600"/>
              </a:spcAft>
            </a:pPr>
            <a:fld id="{3791453F-6806-4C51-BA69-51D2C9F2CC11}" type="slidenum">
              <a:rPr lang="de-DE" smtClean="0"/>
              <a:pPr>
                <a:spcAft>
                  <a:spcPts val="600"/>
                </a:spcAft>
              </a:pPr>
              <a:t>2</a:t>
            </a:fld>
            <a:endParaRPr lang="de-DE"/>
          </a:p>
        </p:txBody>
      </p:sp>
      <p:sp>
        <p:nvSpPr>
          <p:cNvPr id="4" name="Inhaltsplatzhalter 3">
            <a:extLst>
              <a:ext uri="{FF2B5EF4-FFF2-40B4-BE49-F238E27FC236}">
                <a16:creationId xmlns:a16="http://schemas.microsoft.com/office/drawing/2014/main" id="{D0AD8928-9A8E-467B-A946-986549F16D49}"/>
              </a:ext>
            </a:extLst>
          </p:cNvPr>
          <p:cNvSpPr>
            <a:spLocks noGrp="1"/>
          </p:cNvSpPr>
          <p:nvPr>
            <p:ph sz="quarter" idx="11"/>
          </p:nvPr>
        </p:nvSpPr>
        <p:spPr>
          <a:xfrm>
            <a:off x="703266" y="1485900"/>
            <a:ext cx="4103687" cy="3454914"/>
          </a:xfrm>
        </p:spPr>
        <p:txBody>
          <a:bodyPr wrap="square" anchor="t">
            <a:normAutofit/>
          </a:bodyPr>
          <a:lstStyle/>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a:p>
            <a:pPr marL="342900" indent="-342900">
              <a:spcAft>
                <a:spcPts val="600"/>
              </a:spcAft>
              <a:buFont typeface="Arial" panose="020B0604020202020204" pitchFamily="34" charset="0"/>
              <a:buChar char="•"/>
            </a:pPr>
            <a:endParaRPr lang="de-CH"/>
          </a:p>
        </p:txBody>
      </p:sp>
      <p:sp>
        <p:nvSpPr>
          <p:cNvPr id="9" name="Content Placeholder 4">
            <a:extLst>
              <a:ext uri="{FF2B5EF4-FFF2-40B4-BE49-F238E27FC236}">
                <a16:creationId xmlns:a16="http://schemas.microsoft.com/office/drawing/2014/main" id="{338625B2-1902-4B3C-B9C5-8BBAC8219B5B}"/>
              </a:ext>
            </a:extLst>
          </p:cNvPr>
          <p:cNvSpPr>
            <a:spLocks noGrp="1"/>
          </p:cNvSpPr>
          <p:nvPr>
            <p:ph sz="quarter" idx="12"/>
          </p:nvPr>
        </p:nvSpPr>
        <p:spPr>
          <a:xfrm>
            <a:off x="703263" y="1485900"/>
            <a:ext cx="8496304" cy="3454914"/>
          </a:xfrm>
        </p:spPr>
        <p:txBody>
          <a:bodyPr/>
          <a:lstStyle/>
          <a:p>
            <a:pPr marL="342900" indent="-342900">
              <a:lnSpc>
                <a:spcPct val="150000"/>
              </a:lnSpc>
              <a:buFont typeface="Arial" panose="020B0604020202020204" pitchFamily="34" charset="0"/>
              <a:buChar char="•"/>
            </a:pPr>
            <a:r>
              <a:rPr lang="en-US" sz="2400"/>
              <a:t>Part 1: Unpaired Image – to – image Translation</a:t>
            </a:r>
          </a:p>
          <a:p>
            <a:pPr marL="342900" indent="-342900">
              <a:lnSpc>
                <a:spcPct val="150000"/>
              </a:lnSpc>
              <a:buFont typeface="Arial" panose="020B0604020202020204" pitchFamily="34" charset="0"/>
              <a:buChar char="•"/>
            </a:pPr>
            <a:r>
              <a:rPr lang="en-US" sz="2400"/>
              <a:t>Part 2: Application</a:t>
            </a:r>
            <a:r>
              <a:rPr lang="de-CH" sz="2400"/>
              <a:t> of GAN</a:t>
            </a:r>
            <a:endParaRPr lang="en-US" sz="2400"/>
          </a:p>
          <a:p>
            <a:pPr marL="342900" indent="-342900">
              <a:lnSpc>
                <a:spcPct val="150000"/>
              </a:lnSpc>
              <a:buFont typeface="Arial" panose="020B0604020202020204" pitchFamily="34" charset="0"/>
              <a:buChar char="•"/>
            </a:pPr>
            <a:r>
              <a:rPr lang="en-US" sz="2400"/>
              <a:t>Part 3: Visualization</a:t>
            </a:r>
          </a:p>
          <a:p>
            <a:pPr marL="342900" indent="-342900">
              <a:lnSpc>
                <a:spcPct val="150000"/>
              </a:lnSpc>
              <a:buFont typeface="Arial" panose="020B0604020202020204" pitchFamily="34" charset="0"/>
              <a:buChar char="•"/>
            </a:pPr>
            <a:r>
              <a:rPr lang="en-US" sz="2400"/>
              <a:t>Part 4: Problems encountered</a:t>
            </a:r>
          </a:p>
          <a:p>
            <a:pPr marL="342900" indent="-342900">
              <a:lnSpc>
                <a:spcPct val="150000"/>
              </a:lnSpc>
              <a:buFont typeface="Arial" panose="020B0604020202020204" pitchFamily="34" charset="0"/>
              <a:buChar char="•"/>
            </a:pPr>
            <a:r>
              <a:rPr lang="en-US" sz="2400"/>
              <a:t>Part 5: Further Development</a:t>
            </a:r>
          </a:p>
        </p:txBody>
      </p:sp>
    </p:spTree>
    <p:extLst>
      <p:ext uri="{BB962C8B-B14F-4D97-AF65-F5344CB8AC3E}">
        <p14:creationId xmlns:p14="http://schemas.microsoft.com/office/powerpoint/2010/main" val="1865000079"/>
      </p:ext>
    </p:extLst>
  </p:cSld>
  <p:clrMapOvr>
    <a:masterClrMapping/>
  </p:clrMapOvr>
  <mc:AlternateContent xmlns:mc="http://schemas.openxmlformats.org/markup-compatibility/2006" xmlns:p14="http://schemas.microsoft.com/office/powerpoint/2010/main">
    <mc:Choice Requires="p14">
      <p:transition spd="slow" p14:dur="2000" advTm="3898"/>
    </mc:Choice>
    <mc:Fallback xmlns="">
      <p:transition spd="slow" advTm="3898"/>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E743002-C376-41A5-B62F-558ACB594BF6}"/>
              </a:ext>
            </a:extLst>
          </p:cNvPr>
          <p:cNvSpPr>
            <a:spLocks noGrp="1"/>
          </p:cNvSpPr>
          <p:nvPr>
            <p:ph type="title"/>
          </p:nvPr>
        </p:nvSpPr>
        <p:spPr>
          <a:xfrm>
            <a:off x="703262" y="331200"/>
            <a:ext cx="7129343" cy="649849"/>
          </a:xfrm>
        </p:spPr>
        <p:txBody>
          <a:bodyPr wrap="square" anchor="t">
            <a:noAutofit/>
          </a:bodyPr>
          <a:lstStyle/>
          <a:p>
            <a:r>
              <a:rPr lang="en-US"/>
              <a:t>Part 1: Unpaired Image – to – image Translation</a:t>
            </a:r>
            <a:br>
              <a:rPr lang="en-US"/>
            </a:br>
            <a:r>
              <a:rPr lang="de-CH"/>
              <a:t>	</a:t>
            </a:r>
          </a:p>
        </p:txBody>
      </p:sp>
      <p:sp>
        <p:nvSpPr>
          <p:cNvPr id="3" name="Foliennummernplatzhalter 2">
            <a:extLst>
              <a:ext uri="{FF2B5EF4-FFF2-40B4-BE49-F238E27FC236}">
                <a16:creationId xmlns:a16="http://schemas.microsoft.com/office/drawing/2014/main" id="{04BF38B7-A7C5-4771-9849-E610D72A2C1E}"/>
              </a:ext>
            </a:extLst>
          </p:cNvPr>
          <p:cNvSpPr>
            <a:spLocks noGrp="1"/>
          </p:cNvSpPr>
          <p:nvPr>
            <p:ph type="sldNum" sz="quarter" idx="10"/>
          </p:nvPr>
        </p:nvSpPr>
        <p:spPr>
          <a:xfrm>
            <a:off x="8525209" y="5175111"/>
            <a:ext cx="674357" cy="146115"/>
          </a:xfrm>
        </p:spPr>
        <p:txBody>
          <a:bodyPr wrap="square" anchor="t">
            <a:normAutofit/>
          </a:bodyPr>
          <a:lstStyle/>
          <a:p>
            <a:pPr>
              <a:spcAft>
                <a:spcPts val="600"/>
              </a:spcAft>
            </a:pPr>
            <a:fld id="{3791453F-6806-4C51-BA69-51D2C9F2CC11}" type="slidenum">
              <a:rPr lang="de-DE" smtClean="0"/>
              <a:pPr>
                <a:spcAft>
                  <a:spcPts val="600"/>
                </a:spcAft>
              </a:pPr>
              <a:t>3</a:t>
            </a:fld>
            <a:endParaRPr lang="de-DE"/>
          </a:p>
        </p:txBody>
      </p:sp>
      <p:sp>
        <p:nvSpPr>
          <p:cNvPr id="4" name="Inhaltsplatzhalter 3">
            <a:extLst>
              <a:ext uri="{FF2B5EF4-FFF2-40B4-BE49-F238E27FC236}">
                <a16:creationId xmlns:a16="http://schemas.microsoft.com/office/drawing/2014/main" id="{86EBC559-CE38-4569-8C28-E4E74B698803}"/>
              </a:ext>
            </a:extLst>
          </p:cNvPr>
          <p:cNvSpPr>
            <a:spLocks noGrp="1"/>
          </p:cNvSpPr>
          <p:nvPr>
            <p:ph sz="quarter" idx="11"/>
          </p:nvPr>
        </p:nvSpPr>
        <p:spPr>
          <a:xfrm>
            <a:off x="703266" y="1485900"/>
            <a:ext cx="4103687" cy="3454914"/>
          </a:xfrm>
        </p:spPr>
        <p:txBody>
          <a:bodyPr wrap="square" anchor="t">
            <a:normAutofit/>
          </a:bodyPr>
          <a:lstStyle/>
          <a:p>
            <a:pPr marL="342900" indent="-342900">
              <a:spcAft>
                <a:spcPts val="600"/>
              </a:spcAft>
              <a:buFont typeface="Arial" panose="020B0604020202020204" pitchFamily="34" charset="0"/>
              <a:buChar char="•"/>
            </a:pPr>
            <a:r>
              <a:rPr lang="de-CH"/>
              <a:t>Motivation</a:t>
            </a:r>
          </a:p>
          <a:p>
            <a:pPr marL="594900" lvl="1" indent="-342900">
              <a:spcAft>
                <a:spcPts val="600"/>
              </a:spcAft>
            </a:pPr>
            <a:r>
              <a:rPr lang="de-CH" err="1"/>
              <a:t>generate</a:t>
            </a:r>
            <a:r>
              <a:rPr lang="de-CH"/>
              <a:t> </a:t>
            </a:r>
            <a:r>
              <a:rPr lang="de-CH" err="1"/>
              <a:t>new</a:t>
            </a:r>
            <a:r>
              <a:rPr lang="de-CH"/>
              <a:t> </a:t>
            </a:r>
            <a:r>
              <a:rPr lang="de-CH" err="1"/>
              <a:t>images</a:t>
            </a:r>
            <a:r>
              <a:rPr lang="de-CH"/>
              <a:t> -&gt; Anime </a:t>
            </a:r>
          </a:p>
          <a:p>
            <a:pPr marL="342900" indent="-342900">
              <a:spcAft>
                <a:spcPts val="600"/>
              </a:spcAft>
              <a:buFont typeface="Arial" panose="020B0604020202020204" pitchFamily="34" charset="0"/>
              <a:buChar char="•"/>
            </a:pPr>
            <a:r>
              <a:rPr lang="de-CH"/>
              <a:t>Image-to-Image Translation</a:t>
            </a:r>
          </a:p>
          <a:p>
            <a:pPr marL="594900" lvl="1" indent="-342900">
              <a:spcAft>
                <a:spcPts val="600"/>
              </a:spcAft>
            </a:pPr>
            <a:r>
              <a:rPr lang="en-US"/>
              <a:t>Training is conditioned on the images from the source domain.</a:t>
            </a:r>
          </a:p>
          <a:p>
            <a:pPr marL="594900" lvl="1" indent="-342900">
              <a:spcAft>
                <a:spcPts val="600"/>
              </a:spcAft>
            </a:pPr>
            <a:r>
              <a:rPr lang="en-US"/>
              <a:t>Exploring one of the most powerful and complex GAN architectures: </a:t>
            </a:r>
            <a:r>
              <a:rPr lang="en-US" err="1"/>
              <a:t>CycleGAN</a:t>
            </a:r>
            <a:endParaRPr lang="en-US"/>
          </a:p>
          <a:p>
            <a:pPr marL="594900" lvl="1" indent="-342900">
              <a:spcAft>
                <a:spcPts val="600"/>
              </a:spcAft>
            </a:pPr>
            <a:r>
              <a:rPr lang="en-US"/>
              <a:t>1000 images for training and 100 images for test</a:t>
            </a:r>
          </a:p>
          <a:p>
            <a:pPr marL="594900" lvl="1" indent="-342900">
              <a:spcAft>
                <a:spcPts val="600"/>
              </a:spcAft>
            </a:pPr>
            <a:endParaRPr lang="de-CH"/>
          </a:p>
        </p:txBody>
      </p:sp>
      <p:sp>
        <p:nvSpPr>
          <p:cNvPr id="7" name="Rechteck 6">
            <a:extLst>
              <a:ext uri="{FF2B5EF4-FFF2-40B4-BE49-F238E27FC236}">
                <a16:creationId xmlns:a16="http://schemas.microsoft.com/office/drawing/2014/main" id="{2B8535EA-5622-40AC-A58E-CEAAC2313FFA}"/>
              </a:ext>
            </a:extLst>
          </p:cNvPr>
          <p:cNvSpPr/>
          <p:nvPr/>
        </p:nvSpPr>
        <p:spPr>
          <a:xfrm>
            <a:off x="4952206" y="3935668"/>
            <a:ext cx="4811268" cy="461665"/>
          </a:xfrm>
          <a:prstGeom prst="rect">
            <a:avLst/>
          </a:prstGeom>
        </p:spPr>
        <p:txBody>
          <a:bodyPr wrap="square">
            <a:spAutoFit/>
          </a:bodyPr>
          <a:lstStyle/>
          <a:p>
            <a:pPr>
              <a:lnSpc>
                <a:spcPct val="100000"/>
              </a:lnSpc>
            </a:pPr>
            <a:r>
              <a:rPr lang="en-US" sz="800" b="0">
                <a:solidFill>
                  <a:schemeClr val="tx1"/>
                </a:solidFill>
                <a:latin typeface="+mj-lt"/>
              </a:rPr>
              <a:t>Figure 1: Figure 1: Given a real-face image, our goal is to generate its corresponding cartoon face, which preserves necessary attributes. Source: https://www.groundai.com/project/landmark-assisted-cyclegan-for-cartoon-face-generation/1</a:t>
            </a:r>
            <a:endParaRPr lang="de-CH" sz="800">
              <a:solidFill>
                <a:schemeClr val="tx1"/>
              </a:solidFill>
              <a:latin typeface="+mj-lt"/>
            </a:endParaRPr>
          </a:p>
        </p:txBody>
      </p:sp>
      <p:pic>
        <p:nvPicPr>
          <p:cNvPr id="8" name="Grafik 7">
            <a:extLst>
              <a:ext uri="{FF2B5EF4-FFF2-40B4-BE49-F238E27FC236}">
                <a16:creationId xmlns:a16="http://schemas.microsoft.com/office/drawing/2014/main" id="{A02C2737-3584-41C7-9D3B-730497EF1FF2}"/>
              </a:ext>
            </a:extLst>
          </p:cNvPr>
          <p:cNvPicPr>
            <a:picLocks noChangeAspect="1"/>
          </p:cNvPicPr>
          <p:nvPr/>
        </p:nvPicPr>
        <p:blipFill>
          <a:blip r:embed="rId3"/>
          <a:stretch>
            <a:fillRect/>
          </a:stretch>
        </p:blipFill>
        <p:spPr>
          <a:xfrm>
            <a:off x="5143661" y="1485900"/>
            <a:ext cx="3913517" cy="2133656"/>
          </a:xfrm>
          <a:prstGeom prst="rect">
            <a:avLst/>
          </a:prstGeom>
        </p:spPr>
      </p:pic>
    </p:spTree>
    <p:extLst>
      <p:ext uri="{BB962C8B-B14F-4D97-AF65-F5344CB8AC3E}">
        <p14:creationId xmlns:p14="http://schemas.microsoft.com/office/powerpoint/2010/main" val="969746826"/>
      </p:ext>
    </p:extLst>
  </p:cSld>
  <p:clrMapOvr>
    <a:masterClrMapping/>
  </p:clrMapOvr>
  <mc:AlternateContent xmlns:mc="http://schemas.openxmlformats.org/markup-compatibility/2006" xmlns:p14="http://schemas.microsoft.com/office/powerpoint/2010/main">
    <mc:Choice Requires="p14">
      <p:transition spd="slow" p14:dur="2000" advTm="1675"/>
    </mc:Choice>
    <mc:Fallback xmlns="">
      <p:transition spd="slow" advTm="167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CA5B7-EC16-45EA-A2A7-701D6FAA1340}"/>
              </a:ext>
            </a:extLst>
          </p:cNvPr>
          <p:cNvSpPr>
            <a:spLocks noGrp="1"/>
          </p:cNvSpPr>
          <p:nvPr>
            <p:ph type="title"/>
          </p:nvPr>
        </p:nvSpPr>
        <p:spPr/>
        <p:txBody>
          <a:bodyPr/>
          <a:lstStyle/>
          <a:p>
            <a:r>
              <a:rPr lang="en-US"/>
              <a:t>Part 1: </a:t>
            </a:r>
            <a:r>
              <a:rPr lang="en-US" sz="2000"/>
              <a:t>Unpaired Image – to – image Translation </a:t>
            </a:r>
            <a:br>
              <a:rPr lang="en-US" sz="2000"/>
            </a:br>
            <a:r>
              <a:rPr lang="en-US" sz="2000"/>
              <a:t>Datasets</a:t>
            </a:r>
            <a:endParaRPr lang="en-US"/>
          </a:p>
        </p:txBody>
      </p:sp>
      <p:sp>
        <p:nvSpPr>
          <p:cNvPr id="3" name="Slide Number Placeholder 2">
            <a:extLst>
              <a:ext uri="{FF2B5EF4-FFF2-40B4-BE49-F238E27FC236}">
                <a16:creationId xmlns:a16="http://schemas.microsoft.com/office/drawing/2014/main" id="{B69246BC-E425-4DFF-8DB2-C82F04DDE145}"/>
              </a:ext>
            </a:extLst>
          </p:cNvPr>
          <p:cNvSpPr>
            <a:spLocks noGrp="1"/>
          </p:cNvSpPr>
          <p:nvPr>
            <p:ph type="sldNum" sz="quarter" idx="10"/>
          </p:nvPr>
        </p:nvSpPr>
        <p:spPr/>
        <p:txBody>
          <a:bodyPr/>
          <a:lstStyle/>
          <a:p>
            <a:fld id="{3791453F-6806-4C51-BA69-51D2C9F2CC11}" type="slidenum">
              <a:rPr lang="de-DE" smtClean="0"/>
              <a:pPr/>
              <a:t>4</a:t>
            </a:fld>
            <a:endParaRPr lang="de-DE"/>
          </a:p>
        </p:txBody>
      </p:sp>
      <p:sp>
        <p:nvSpPr>
          <p:cNvPr id="5" name="Text Placeholder 4">
            <a:extLst>
              <a:ext uri="{FF2B5EF4-FFF2-40B4-BE49-F238E27FC236}">
                <a16:creationId xmlns:a16="http://schemas.microsoft.com/office/drawing/2014/main" id="{BC608BB5-D415-4B5B-AF33-FDB017DA22DF}"/>
              </a:ext>
            </a:extLst>
          </p:cNvPr>
          <p:cNvSpPr>
            <a:spLocks noGrp="1"/>
          </p:cNvSpPr>
          <p:nvPr>
            <p:ph type="body" sz="quarter" idx="12"/>
          </p:nvPr>
        </p:nvSpPr>
        <p:spPr/>
        <p:txBody>
          <a:bodyPr/>
          <a:lstStyle/>
          <a:p>
            <a:r>
              <a:rPr lang="en-US">
                <a:cs typeface="Arial"/>
              </a:rPr>
              <a:t>Aligned </a:t>
            </a:r>
            <a:r>
              <a:rPr lang="en-US" err="1">
                <a:cs typeface="Arial"/>
              </a:rPr>
              <a:t>Celeba</a:t>
            </a:r>
            <a:endParaRPr lang="en-US"/>
          </a:p>
        </p:txBody>
      </p:sp>
      <p:sp>
        <p:nvSpPr>
          <p:cNvPr id="6" name="Text Placeholder 5">
            <a:extLst>
              <a:ext uri="{FF2B5EF4-FFF2-40B4-BE49-F238E27FC236}">
                <a16:creationId xmlns:a16="http://schemas.microsoft.com/office/drawing/2014/main" id="{E26850AE-51B2-4C2C-A713-817F47788103}"/>
              </a:ext>
            </a:extLst>
          </p:cNvPr>
          <p:cNvSpPr>
            <a:spLocks noGrp="1"/>
          </p:cNvSpPr>
          <p:nvPr>
            <p:ph type="body" sz="quarter" idx="13"/>
          </p:nvPr>
        </p:nvSpPr>
        <p:spPr/>
        <p:txBody>
          <a:bodyPr/>
          <a:lstStyle/>
          <a:p>
            <a:r>
              <a:rPr lang="en-US">
                <a:cs typeface="Arial"/>
              </a:rPr>
              <a:t>Cartoons10k</a:t>
            </a:r>
            <a:endParaRPr lang="en-US"/>
          </a:p>
        </p:txBody>
      </p:sp>
      <p:pic>
        <p:nvPicPr>
          <p:cNvPr id="17" name="Picture 17" descr="A picture containing drawing&#10;&#10;Description generated with very high confidence">
            <a:extLst>
              <a:ext uri="{FF2B5EF4-FFF2-40B4-BE49-F238E27FC236}">
                <a16:creationId xmlns:a16="http://schemas.microsoft.com/office/drawing/2014/main" id="{F9407673-0AE7-4CD1-921E-7835EAD6065A}"/>
              </a:ext>
            </a:extLst>
          </p:cNvPr>
          <p:cNvPicPr>
            <a:picLocks noChangeAspect="1"/>
          </p:cNvPicPr>
          <p:nvPr/>
        </p:nvPicPr>
        <p:blipFill>
          <a:blip r:embed="rId3"/>
          <a:stretch>
            <a:fillRect/>
          </a:stretch>
        </p:blipFill>
        <p:spPr>
          <a:xfrm>
            <a:off x="5612538" y="1668426"/>
            <a:ext cx="1848858" cy="1848910"/>
          </a:xfrm>
          <a:prstGeom prst="rect">
            <a:avLst/>
          </a:prstGeom>
        </p:spPr>
      </p:pic>
      <p:pic>
        <p:nvPicPr>
          <p:cNvPr id="18" name="Picture 18" descr="A close up of a logo&#10;&#10;Description generated with very high confidence">
            <a:extLst>
              <a:ext uri="{FF2B5EF4-FFF2-40B4-BE49-F238E27FC236}">
                <a16:creationId xmlns:a16="http://schemas.microsoft.com/office/drawing/2014/main" id="{0465A705-5A73-4200-8845-0D7FF6E94C3C}"/>
              </a:ext>
            </a:extLst>
          </p:cNvPr>
          <p:cNvPicPr>
            <a:picLocks noChangeAspect="1"/>
          </p:cNvPicPr>
          <p:nvPr/>
        </p:nvPicPr>
        <p:blipFill>
          <a:blip r:embed="rId4"/>
          <a:stretch>
            <a:fillRect/>
          </a:stretch>
        </p:blipFill>
        <p:spPr>
          <a:xfrm>
            <a:off x="7502306" y="1713421"/>
            <a:ext cx="1820736" cy="1820788"/>
          </a:xfrm>
          <a:prstGeom prst="rect">
            <a:avLst/>
          </a:prstGeom>
        </p:spPr>
      </p:pic>
      <p:pic>
        <p:nvPicPr>
          <p:cNvPr id="19" name="Picture 19" descr="A picture containing drawing&#10;&#10;Description generated with very high confidence">
            <a:extLst>
              <a:ext uri="{FF2B5EF4-FFF2-40B4-BE49-F238E27FC236}">
                <a16:creationId xmlns:a16="http://schemas.microsoft.com/office/drawing/2014/main" id="{9B9E939B-A6BF-4046-B75A-A8053C315396}"/>
              </a:ext>
            </a:extLst>
          </p:cNvPr>
          <p:cNvPicPr>
            <a:picLocks noChangeAspect="1"/>
          </p:cNvPicPr>
          <p:nvPr/>
        </p:nvPicPr>
        <p:blipFill>
          <a:blip r:embed="rId5"/>
          <a:stretch>
            <a:fillRect/>
          </a:stretch>
        </p:blipFill>
        <p:spPr>
          <a:xfrm>
            <a:off x="7682284" y="3187032"/>
            <a:ext cx="1685753" cy="1685800"/>
          </a:xfrm>
          <a:prstGeom prst="rect">
            <a:avLst/>
          </a:prstGeom>
        </p:spPr>
      </p:pic>
      <p:pic>
        <p:nvPicPr>
          <p:cNvPr id="20" name="Picture 20" descr="A picture containing drawing&#10;&#10;Description generated with very high confidence">
            <a:extLst>
              <a:ext uri="{FF2B5EF4-FFF2-40B4-BE49-F238E27FC236}">
                <a16:creationId xmlns:a16="http://schemas.microsoft.com/office/drawing/2014/main" id="{8460F647-C539-4FB0-920B-ABEB63975DBE}"/>
              </a:ext>
            </a:extLst>
          </p:cNvPr>
          <p:cNvPicPr>
            <a:picLocks noChangeAspect="1"/>
          </p:cNvPicPr>
          <p:nvPr/>
        </p:nvPicPr>
        <p:blipFill>
          <a:blip r:embed="rId6"/>
          <a:stretch>
            <a:fillRect/>
          </a:stretch>
        </p:blipFill>
        <p:spPr>
          <a:xfrm>
            <a:off x="5663157" y="3136413"/>
            <a:ext cx="1798238" cy="1792664"/>
          </a:xfrm>
          <a:prstGeom prst="rect">
            <a:avLst/>
          </a:prstGeom>
        </p:spPr>
      </p:pic>
      <p:pic>
        <p:nvPicPr>
          <p:cNvPr id="4" name="Picture 6" descr="A person taking a selfie&#10;&#10;Description generated with very high confidence">
            <a:extLst>
              <a:ext uri="{FF2B5EF4-FFF2-40B4-BE49-F238E27FC236}">
                <a16:creationId xmlns:a16="http://schemas.microsoft.com/office/drawing/2014/main" id="{294F134E-25F8-4053-822D-D0DE147C38E6}"/>
              </a:ext>
            </a:extLst>
          </p:cNvPr>
          <p:cNvPicPr>
            <a:picLocks noChangeAspect="1"/>
          </p:cNvPicPr>
          <p:nvPr/>
        </p:nvPicPr>
        <p:blipFill>
          <a:blip r:embed="rId7"/>
          <a:stretch>
            <a:fillRect/>
          </a:stretch>
        </p:blipFill>
        <p:spPr>
          <a:xfrm>
            <a:off x="2270795" y="1668836"/>
            <a:ext cx="1165038" cy="1429513"/>
          </a:xfrm>
          <a:prstGeom prst="rect">
            <a:avLst/>
          </a:prstGeom>
        </p:spPr>
      </p:pic>
      <p:pic>
        <p:nvPicPr>
          <p:cNvPr id="7" name="Picture 7" descr="A person smiling for the camera&#10;&#10;Description generated with very high confidence">
            <a:extLst>
              <a:ext uri="{FF2B5EF4-FFF2-40B4-BE49-F238E27FC236}">
                <a16:creationId xmlns:a16="http://schemas.microsoft.com/office/drawing/2014/main" id="{7B885693-48F4-41A2-AD9F-CD05536B7312}"/>
              </a:ext>
            </a:extLst>
          </p:cNvPr>
          <p:cNvPicPr>
            <a:picLocks noChangeAspect="1"/>
          </p:cNvPicPr>
          <p:nvPr/>
        </p:nvPicPr>
        <p:blipFill>
          <a:blip r:embed="rId8"/>
          <a:stretch>
            <a:fillRect/>
          </a:stretch>
        </p:blipFill>
        <p:spPr>
          <a:xfrm>
            <a:off x="733172" y="1668836"/>
            <a:ext cx="1165038" cy="1429513"/>
          </a:xfrm>
          <a:prstGeom prst="rect">
            <a:avLst/>
          </a:prstGeom>
        </p:spPr>
      </p:pic>
      <p:pic>
        <p:nvPicPr>
          <p:cNvPr id="8" name="Picture 8" descr="A person posing for the camera&#10;&#10;Description generated with very high confidence">
            <a:extLst>
              <a:ext uri="{FF2B5EF4-FFF2-40B4-BE49-F238E27FC236}">
                <a16:creationId xmlns:a16="http://schemas.microsoft.com/office/drawing/2014/main" id="{CAAF0A9B-AD4D-440F-BF9C-EF213F3CEF5E}"/>
              </a:ext>
            </a:extLst>
          </p:cNvPr>
          <p:cNvPicPr>
            <a:picLocks noChangeAspect="1"/>
          </p:cNvPicPr>
          <p:nvPr/>
        </p:nvPicPr>
        <p:blipFill>
          <a:blip r:embed="rId9"/>
          <a:stretch>
            <a:fillRect/>
          </a:stretch>
        </p:blipFill>
        <p:spPr>
          <a:xfrm>
            <a:off x="717265" y="3339207"/>
            <a:ext cx="1180945" cy="1429513"/>
          </a:xfrm>
          <a:prstGeom prst="rect">
            <a:avLst/>
          </a:prstGeom>
        </p:spPr>
      </p:pic>
      <p:pic>
        <p:nvPicPr>
          <p:cNvPr id="9" name="Picture 9" descr="A person wearing a suit and tie&#10;&#10;Description generated with very high confidence">
            <a:extLst>
              <a:ext uri="{FF2B5EF4-FFF2-40B4-BE49-F238E27FC236}">
                <a16:creationId xmlns:a16="http://schemas.microsoft.com/office/drawing/2014/main" id="{53645DBF-0716-4B3B-A76D-6E1C5C858541}"/>
              </a:ext>
            </a:extLst>
          </p:cNvPr>
          <p:cNvPicPr>
            <a:picLocks noChangeAspect="1"/>
          </p:cNvPicPr>
          <p:nvPr/>
        </p:nvPicPr>
        <p:blipFill>
          <a:blip r:embed="rId10"/>
          <a:stretch>
            <a:fillRect/>
          </a:stretch>
        </p:blipFill>
        <p:spPr>
          <a:xfrm>
            <a:off x="2292003" y="3339207"/>
            <a:ext cx="1180946" cy="1429513"/>
          </a:xfrm>
          <a:prstGeom prst="rect">
            <a:avLst/>
          </a:prstGeom>
        </p:spPr>
      </p:pic>
    </p:spTree>
    <p:extLst>
      <p:ext uri="{BB962C8B-B14F-4D97-AF65-F5344CB8AC3E}">
        <p14:creationId xmlns:p14="http://schemas.microsoft.com/office/powerpoint/2010/main" val="3411592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785E0F8-C007-4B66-A003-E8DD0AD0C883}"/>
              </a:ext>
            </a:extLst>
          </p:cNvPr>
          <p:cNvPicPr>
            <a:picLocks noChangeAspect="1"/>
          </p:cNvPicPr>
          <p:nvPr/>
        </p:nvPicPr>
        <p:blipFill>
          <a:blip r:embed="rId3"/>
          <a:stretch>
            <a:fillRect/>
          </a:stretch>
        </p:blipFill>
        <p:spPr>
          <a:xfrm>
            <a:off x="4952206" y="916737"/>
            <a:ext cx="4103687" cy="3589118"/>
          </a:xfrm>
          <a:prstGeom prst="rect">
            <a:avLst/>
          </a:prstGeom>
        </p:spPr>
      </p:pic>
      <p:sp>
        <p:nvSpPr>
          <p:cNvPr id="2" name="Titel 1">
            <a:extLst>
              <a:ext uri="{FF2B5EF4-FFF2-40B4-BE49-F238E27FC236}">
                <a16:creationId xmlns:a16="http://schemas.microsoft.com/office/drawing/2014/main" id="{5E743002-C376-41A5-B62F-558ACB594BF6}"/>
              </a:ext>
            </a:extLst>
          </p:cNvPr>
          <p:cNvSpPr>
            <a:spLocks noGrp="1"/>
          </p:cNvSpPr>
          <p:nvPr>
            <p:ph type="title"/>
          </p:nvPr>
        </p:nvSpPr>
        <p:spPr>
          <a:xfrm>
            <a:off x="703262" y="331200"/>
            <a:ext cx="7129343" cy="649849"/>
          </a:xfrm>
        </p:spPr>
        <p:txBody>
          <a:bodyPr wrap="square" anchor="t">
            <a:noAutofit/>
          </a:bodyPr>
          <a:lstStyle/>
          <a:p>
            <a:r>
              <a:rPr lang="en-US"/>
              <a:t>Part 2: Application</a:t>
            </a:r>
            <a:r>
              <a:rPr lang="de-CH"/>
              <a:t> of GAN </a:t>
            </a:r>
            <a:br>
              <a:rPr lang="de-CH"/>
            </a:br>
            <a:r>
              <a:rPr lang="de-CH" err="1"/>
              <a:t>CycleGAN</a:t>
            </a:r>
            <a:br>
              <a:rPr lang="en-US" sz="2000"/>
            </a:br>
            <a:br>
              <a:rPr lang="en-US"/>
            </a:br>
            <a:r>
              <a:rPr lang="de-CH"/>
              <a:t>	</a:t>
            </a:r>
          </a:p>
        </p:txBody>
      </p:sp>
      <p:sp>
        <p:nvSpPr>
          <p:cNvPr id="3" name="Foliennummernplatzhalter 2">
            <a:extLst>
              <a:ext uri="{FF2B5EF4-FFF2-40B4-BE49-F238E27FC236}">
                <a16:creationId xmlns:a16="http://schemas.microsoft.com/office/drawing/2014/main" id="{04BF38B7-A7C5-4771-9849-E610D72A2C1E}"/>
              </a:ext>
            </a:extLst>
          </p:cNvPr>
          <p:cNvSpPr>
            <a:spLocks noGrp="1"/>
          </p:cNvSpPr>
          <p:nvPr>
            <p:ph type="sldNum" sz="quarter" idx="10"/>
          </p:nvPr>
        </p:nvSpPr>
        <p:spPr>
          <a:xfrm>
            <a:off x="8525209" y="5175111"/>
            <a:ext cx="674357" cy="146115"/>
          </a:xfrm>
        </p:spPr>
        <p:txBody>
          <a:bodyPr wrap="square" anchor="t">
            <a:normAutofit/>
          </a:bodyPr>
          <a:lstStyle/>
          <a:p>
            <a:pPr>
              <a:spcAft>
                <a:spcPts val="600"/>
              </a:spcAft>
            </a:pPr>
            <a:fld id="{3791453F-6806-4C51-BA69-51D2C9F2CC11}" type="slidenum">
              <a:rPr lang="de-DE" smtClean="0"/>
              <a:pPr>
                <a:spcAft>
                  <a:spcPts val="600"/>
                </a:spcAft>
              </a:pPr>
              <a:t>5</a:t>
            </a:fld>
            <a:endParaRPr lang="de-DE"/>
          </a:p>
        </p:txBody>
      </p:sp>
      <p:sp>
        <p:nvSpPr>
          <p:cNvPr id="4" name="Inhaltsplatzhalter 3">
            <a:extLst>
              <a:ext uri="{FF2B5EF4-FFF2-40B4-BE49-F238E27FC236}">
                <a16:creationId xmlns:a16="http://schemas.microsoft.com/office/drawing/2014/main" id="{86EBC559-CE38-4569-8C28-E4E74B698803}"/>
              </a:ext>
            </a:extLst>
          </p:cNvPr>
          <p:cNvSpPr>
            <a:spLocks noGrp="1"/>
          </p:cNvSpPr>
          <p:nvPr>
            <p:ph sz="quarter" idx="11"/>
          </p:nvPr>
        </p:nvSpPr>
        <p:spPr>
          <a:xfrm>
            <a:off x="703266" y="1485900"/>
            <a:ext cx="4103687" cy="3454914"/>
          </a:xfrm>
        </p:spPr>
        <p:txBody>
          <a:bodyPr wrap="square" anchor="t">
            <a:normAutofit/>
          </a:bodyPr>
          <a:lstStyle/>
          <a:p>
            <a:pPr marL="342900" indent="-342900">
              <a:buFont typeface="Arial" panose="020B0604020202020204" pitchFamily="34" charset="0"/>
              <a:buChar char="•"/>
            </a:pPr>
            <a:r>
              <a:rPr lang="en-US" err="1"/>
              <a:t>CycleGAN</a:t>
            </a:r>
            <a:endParaRPr lang="en-US"/>
          </a:p>
          <a:p>
            <a:pPr marL="594360" lvl="1" indent="-342900"/>
            <a:r>
              <a:rPr lang="en-US"/>
              <a:t>GeneratorAB - translating from image A to image B, called G_AB,</a:t>
            </a:r>
            <a:endParaRPr lang="en-US">
              <a:cs typeface="Arial"/>
            </a:endParaRPr>
          </a:p>
          <a:p>
            <a:pPr marL="594360" lvl="1" indent="-342900"/>
            <a:r>
              <a:rPr lang="en-US"/>
              <a:t>Generator BA - translating back from B to A, called G_BA.</a:t>
            </a:r>
            <a:endParaRPr lang="en-US">
              <a:cs typeface="Arial"/>
            </a:endParaRPr>
          </a:p>
          <a:p>
            <a:pPr marL="594360" lvl="1" indent="-342900"/>
            <a:r>
              <a:rPr lang="en-US"/>
              <a:t>Discriminator A</a:t>
            </a:r>
            <a:endParaRPr lang="en-US">
              <a:cs typeface="Arial"/>
            </a:endParaRPr>
          </a:p>
          <a:p>
            <a:pPr marL="594360" lvl="1" indent="-342900"/>
            <a:r>
              <a:rPr lang="en-US"/>
              <a:t>Discriminator B</a:t>
            </a:r>
            <a:endParaRPr lang="en-US">
              <a:cs typeface="Arial"/>
            </a:endParaRPr>
          </a:p>
        </p:txBody>
      </p:sp>
      <p:sp>
        <p:nvSpPr>
          <p:cNvPr id="7" name="Rechteck 6">
            <a:extLst>
              <a:ext uri="{FF2B5EF4-FFF2-40B4-BE49-F238E27FC236}">
                <a16:creationId xmlns:a16="http://schemas.microsoft.com/office/drawing/2014/main" id="{2B8535EA-5622-40AC-A58E-CEAAC2313FFA}"/>
              </a:ext>
            </a:extLst>
          </p:cNvPr>
          <p:cNvSpPr/>
          <p:nvPr/>
        </p:nvSpPr>
        <p:spPr>
          <a:xfrm>
            <a:off x="4806953" y="4656763"/>
            <a:ext cx="4811268" cy="707886"/>
          </a:xfrm>
          <a:prstGeom prst="rect">
            <a:avLst/>
          </a:prstGeom>
        </p:spPr>
        <p:txBody>
          <a:bodyPr wrap="square">
            <a:spAutoFit/>
          </a:bodyPr>
          <a:lstStyle/>
          <a:p>
            <a:pPr>
              <a:lnSpc>
                <a:spcPct val="100000"/>
              </a:lnSpc>
            </a:pPr>
            <a:r>
              <a:rPr lang="en-US" sz="800" b="0">
                <a:solidFill>
                  <a:schemeClr val="tx1"/>
                </a:solidFill>
                <a:latin typeface="+mj-lt"/>
              </a:rPr>
              <a:t>Figure 2:In this simplified architecture of the </a:t>
            </a:r>
            <a:r>
              <a:rPr lang="en-US" sz="800" b="0" err="1">
                <a:solidFill>
                  <a:schemeClr val="tx1"/>
                </a:solidFill>
                <a:latin typeface="+mj-lt"/>
              </a:rPr>
              <a:t>CycleGAN</a:t>
            </a:r>
            <a:r>
              <a:rPr lang="en-US" sz="800" b="0">
                <a:solidFill>
                  <a:schemeClr val="tx1"/>
                </a:solidFill>
                <a:latin typeface="+mj-lt"/>
              </a:rPr>
              <a:t>, we start with the input image, which either (1) goes to the Discriminator for evaluation or (2) is translated to one domain, evaluated by the other Discriminator, and then translated back. (Source: “Understanding and Implementing </a:t>
            </a:r>
            <a:r>
              <a:rPr lang="en-US" sz="800" b="0" err="1">
                <a:solidFill>
                  <a:schemeClr val="tx1"/>
                </a:solidFill>
                <a:latin typeface="+mj-lt"/>
              </a:rPr>
              <a:t>CycleGAN</a:t>
            </a:r>
            <a:r>
              <a:rPr lang="en-US" sz="800" b="0">
                <a:solidFill>
                  <a:schemeClr val="tx1"/>
                </a:solidFill>
                <a:latin typeface="+mj-lt"/>
              </a:rPr>
              <a:t> in TensorFlow,” by Hardik Bansal and </a:t>
            </a:r>
            <a:r>
              <a:rPr lang="en-US" sz="800" b="0" err="1">
                <a:solidFill>
                  <a:schemeClr val="tx1"/>
                </a:solidFill>
                <a:latin typeface="+mj-lt"/>
              </a:rPr>
              <a:t>Archit</a:t>
            </a:r>
            <a:r>
              <a:rPr lang="en-US" sz="800" b="0">
                <a:solidFill>
                  <a:schemeClr val="tx1"/>
                </a:solidFill>
                <a:latin typeface="+mj-lt"/>
              </a:rPr>
              <a:t> Rathore, 2017, </a:t>
            </a:r>
            <a:r>
              <a:rPr lang="de-CH" sz="800" b="0">
                <a:solidFill>
                  <a:schemeClr val="tx1"/>
                </a:solidFill>
                <a:latin typeface="+mj-lt"/>
              </a:rPr>
              <a:t>https://hardikbansal.github.io/CycleGANBlog/.)</a:t>
            </a:r>
            <a:endParaRPr lang="de-CH" sz="800">
              <a:solidFill>
                <a:schemeClr val="tx1"/>
              </a:solidFill>
              <a:latin typeface="+mj-lt"/>
            </a:endParaRPr>
          </a:p>
        </p:txBody>
      </p:sp>
    </p:spTree>
    <p:extLst>
      <p:ext uri="{BB962C8B-B14F-4D97-AF65-F5344CB8AC3E}">
        <p14:creationId xmlns:p14="http://schemas.microsoft.com/office/powerpoint/2010/main" val="400151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4A947-16FC-4B70-B6F2-14DBCFC6AD3C}"/>
              </a:ext>
            </a:extLst>
          </p:cNvPr>
          <p:cNvSpPr>
            <a:spLocks noGrp="1"/>
          </p:cNvSpPr>
          <p:nvPr>
            <p:ph type="title"/>
          </p:nvPr>
        </p:nvSpPr>
        <p:spPr/>
        <p:txBody>
          <a:bodyPr/>
          <a:lstStyle/>
          <a:p>
            <a:r>
              <a:rPr lang="en-US">
                <a:cs typeface="Arial"/>
              </a:rPr>
              <a:t>Part 2: </a:t>
            </a:r>
            <a:r>
              <a:rPr lang="en-US"/>
              <a:t>Application</a:t>
            </a:r>
            <a:r>
              <a:rPr lang="de-CH"/>
              <a:t> of GAN </a:t>
            </a:r>
            <a:br>
              <a:rPr lang="de-CH"/>
            </a:br>
            <a:r>
              <a:rPr lang="de-CH" err="1"/>
              <a:t>Three</a:t>
            </a:r>
            <a:r>
              <a:rPr lang="de-CH"/>
              <a:t> </a:t>
            </a:r>
            <a:r>
              <a:rPr lang="de-CH" err="1"/>
              <a:t>types</a:t>
            </a:r>
            <a:r>
              <a:rPr lang="de-CH"/>
              <a:t> of </a:t>
            </a:r>
            <a:r>
              <a:rPr lang="de-CH" err="1"/>
              <a:t>loss</a:t>
            </a:r>
            <a:r>
              <a:rPr lang="de-CH"/>
              <a:t> </a:t>
            </a:r>
            <a:r>
              <a:rPr lang="de-CH" err="1"/>
              <a:t>functions</a:t>
            </a:r>
            <a:br>
              <a:rPr lang="en-US" sz="2400"/>
            </a:br>
            <a:endParaRPr lang="en-US"/>
          </a:p>
        </p:txBody>
      </p:sp>
      <p:sp>
        <p:nvSpPr>
          <p:cNvPr id="3" name="Slide Number Placeholder 2">
            <a:extLst>
              <a:ext uri="{FF2B5EF4-FFF2-40B4-BE49-F238E27FC236}">
                <a16:creationId xmlns:a16="http://schemas.microsoft.com/office/drawing/2014/main" id="{8D138779-69F1-47FF-A84E-6680E991121F}"/>
              </a:ext>
            </a:extLst>
          </p:cNvPr>
          <p:cNvSpPr>
            <a:spLocks noGrp="1"/>
          </p:cNvSpPr>
          <p:nvPr>
            <p:ph type="sldNum" sz="quarter" idx="10"/>
          </p:nvPr>
        </p:nvSpPr>
        <p:spPr/>
        <p:txBody>
          <a:bodyPr/>
          <a:lstStyle/>
          <a:p>
            <a:fld id="{3791453F-6806-4C51-BA69-51D2C9F2CC11}" type="slidenum">
              <a:rPr lang="de-DE" smtClean="0"/>
              <a:pPr/>
              <a:t>6</a:t>
            </a:fld>
            <a:endParaRPr lang="de-DE"/>
          </a:p>
        </p:txBody>
      </p:sp>
      <p:sp>
        <p:nvSpPr>
          <p:cNvPr id="4" name="Content Placeholder 3">
            <a:extLst>
              <a:ext uri="{FF2B5EF4-FFF2-40B4-BE49-F238E27FC236}">
                <a16:creationId xmlns:a16="http://schemas.microsoft.com/office/drawing/2014/main" id="{FCFAC42B-BFAB-491C-A1B4-8BD30C62FF5A}"/>
              </a:ext>
            </a:extLst>
          </p:cNvPr>
          <p:cNvSpPr>
            <a:spLocks noGrp="1"/>
          </p:cNvSpPr>
          <p:nvPr>
            <p:ph sz="quarter" idx="11"/>
          </p:nvPr>
        </p:nvSpPr>
        <p:spPr/>
        <p:txBody>
          <a:bodyPr/>
          <a:lstStyle/>
          <a:p>
            <a:pPr marL="457200" indent="-457200">
              <a:buFont typeface="+mj-lt"/>
              <a:buChar char="•"/>
            </a:pPr>
            <a:r>
              <a:rPr lang="en-US" b="1">
                <a:ea typeface="+mn-lt"/>
                <a:cs typeface="+mn-lt"/>
              </a:rPr>
              <a:t>Adversarial loss:</a:t>
            </a:r>
            <a:r>
              <a:rPr lang="en-US"/>
              <a:t> How well the produced images fool the discriminator?</a:t>
            </a:r>
          </a:p>
          <a:p>
            <a:pPr marL="457200" indent="-457200">
              <a:buFont typeface="+mj-lt"/>
              <a:buChar char="•"/>
            </a:pPr>
            <a:r>
              <a:rPr lang="en-US" b="1"/>
              <a:t>Cycle-consistency loss:</a:t>
            </a:r>
            <a:r>
              <a:rPr lang="en-US"/>
              <a:t> Do we return to original image if we apply two generators one after other (both direction)?</a:t>
            </a:r>
            <a:endParaRPr lang="en-US" b="1"/>
          </a:p>
          <a:p>
            <a:pPr marL="457200" indent="-457200">
              <a:buFont typeface="+mj-lt"/>
              <a:buChar char="•"/>
            </a:pPr>
            <a:r>
              <a:rPr lang="en-US" b="1"/>
              <a:t>Identity loss: </a:t>
            </a:r>
            <a:r>
              <a:rPr lang="en-US"/>
              <a:t>Do we return to the original image if we apply generator from its own domain on it?</a:t>
            </a:r>
            <a:endParaRPr lang="en-US" b="1">
              <a:cs typeface="Arial"/>
            </a:endParaRPr>
          </a:p>
          <a:p>
            <a:endParaRPr lang="en-US"/>
          </a:p>
          <a:p>
            <a:endParaRPr lang="en-US"/>
          </a:p>
          <a:p>
            <a:endParaRPr lang="en-US">
              <a:cs typeface="Arial"/>
            </a:endParaRPr>
          </a:p>
        </p:txBody>
      </p:sp>
      <p:pic>
        <p:nvPicPr>
          <p:cNvPr id="5" name="Picture 5" descr="A picture containing orange, photo, sitting, old&#10;&#10;Description generated with very high confidence">
            <a:extLst>
              <a:ext uri="{FF2B5EF4-FFF2-40B4-BE49-F238E27FC236}">
                <a16:creationId xmlns:a16="http://schemas.microsoft.com/office/drawing/2014/main" id="{80199ADB-FD7B-481E-B6F2-F517F9BBD93E}"/>
              </a:ext>
            </a:extLst>
          </p:cNvPr>
          <p:cNvPicPr>
            <a:picLocks noChangeAspect="1"/>
          </p:cNvPicPr>
          <p:nvPr/>
        </p:nvPicPr>
        <p:blipFill>
          <a:blip r:embed="rId3"/>
          <a:stretch>
            <a:fillRect/>
          </a:stretch>
        </p:blipFill>
        <p:spPr>
          <a:xfrm>
            <a:off x="1874808" y="2731162"/>
            <a:ext cx="5620490" cy="1934790"/>
          </a:xfrm>
          <a:prstGeom prst="rect">
            <a:avLst/>
          </a:prstGeom>
        </p:spPr>
      </p:pic>
    </p:spTree>
    <p:extLst>
      <p:ext uri="{BB962C8B-B14F-4D97-AF65-F5344CB8AC3E}">
        <p14:creationId xmlns:p14="http://schemas.microsoft.com/office/powerpoint/2010/main" val="35283946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470928-54A7-4707-B008-53A87A64005A}"/>
              </a:ext>
            </a:extLst>
          </p:cNvPr>
          <p:cNvSpPr>
            <a:spLocks noGrp="1"/>
          </p:cNvSpPr>
          <p:nvPr>
            <p:ph type="title"/>
          </p:nvPr>
        </p:nvSpPr>
        <p:spPr>
          <a:xfrm>
            <a:off x="3238516" y="165865"/>
            <a:ext cx="4741883" cy="358325"/>
          </a:xfrm>
        </p:spPr>
        <p:txBody>
          <a:bodyPr/>
          <a:lstStyle/>
          <a:p>
            <a:r>
              <a:rPr lang="en-US">
                <a:cs typeface="Arial"/>
              </a:rPr>
              <a:t>Part 2: </a:t>
            </a:r>
            <a:r>
              <a:rPr lang="en-US" sz="1800"/>
              <a:t>Application</a:t>
            </a:r>
            <a:r>
              <a:rPr lang="de-CH" sz="1800"/>
              <a:t> of GAN - </a:t>
            </a:r>
            <a:br>
              <a:rPr lang="de-CH" sz="1800"/>
            </a:br>
            <a:r>
              <a:rPr lang="de-CH" err="1">
                <a:ea typeface="+mj-lt"/>
                <a:cs typeface="+mj-lt"/>
              </a:rPr>
              <a:t>modified</a:t>
            </a:r>
            <a:r>
              <a:rPr lang="de-CH">
                <a:ea typeface="+mj-lt"/>
                <a:cs typeface="+mj-lt"/>
              </a:rPr>
              <a:t> U-Net</a:t>
            </a:r>
            <a:r>
              <a:rPr lang="de-CH"/>
              <a:t> Generator</a:t>
            </a:r>
            <a:endParaRPr lang="de-CH">
              <a:cs typeface="Arial"/>
            </a:endParaRPr>
          </a:p>
        </p:txBody>
      </p:sp>
      <p:sp>
        <p:nvSpPr>
          <p:cNvPr id="3" name="Foliennummernplatzhalter 2">
            <a:extLst>
              <a:ext uri="{FF2B5EF4-FFF2-40B4-BE49-F238E27FC236}">
                <a16:creationId xmlns:a16="http://schemas.microsoft.com/office/drawing/2014/main" id="{E8FE4F69-E9A6-4FE7-888D-5187BC86B91B}"/>
              </a:ext>
            </a:extLst>
          </p:cNvPr>
          <p:cNvSpPr>
            <a:spLocks noGrp="1"/>
          </p:cNvSpPr>
          <p:nvPr>
            <p:ph type="sldNum" sz="quarter" idx="10"/>
          </p:nvPr>
        </p:nvSpPr>
        <p:spPr/>
        <p:txBody>
          <a:bodyPr/>
          <a:lstStyle/>
          <a:p>
            <a:fld id="{3791453F-6806-4C51-BA69-51D2C9F2CC11}" type="slidenum">
              <a:rPr lang="de-DE" smtClean="0"/>
              <a:pPr/>
              <a:t>7</a:t>
            </a:fld>
            <a:endParaRPr lang="de-DE"/>
          </a:p>
        </p:txBody>
      </p:sp>
      <p:sp>
        <p:nvSpPr>
          <p:cNvPr id="13" name="TextBox 12">
            <a:extLst>
              <a:ext uri="{FF2B5EF4-FFF2-40B4-BE49-F238E27FC236}">
                <a16:creationId xmlns:a16="http://schemas.microsoft.com/office/drawing/2014/main" id="{14C41C76-3A78-44A1-9B9F-B7A0CABB3F4F}"/>
              </a:ext>
            </a:extLst>
          </p:cNvPr>
          <p:cNvSpPr txBox="1"/>
          <p:nvPr/>
        </p:nvSpPr>
        <p:spPr>
          <a:xfrm>
            <a:off x="2596127" y="1324497"/>
            <a:ext cx="6627746" cy="3430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2000" b="0">
                <a:solidFill>
                  <a:srgbClr val="202124"/>
                </a:solidFill>
                <a:latin typeface="Roboto"/>
              </a:rPr>
              <a:t> Each block in the encoder is:</a:t>
            </a:r>
            <a:endParaRPr lang="en-US"/>
          </a:p>
          <a:p>
            <a:r>
              <a:rPr lang="en-US" sz="2000" b="0">
                <a:solidFill>
                  <a:srgbClr val="202124"/>
                </a:solidFill>
                <a:latin typeface="Roboto"/>
              </a:rPr>
              <a:t>  Conv -&gt; Instance norm -&gt; Leaky ReLU</a:t>
            </a:r>
            <a:endParaRPr lang="en-US" sz="2000" b="0">
              <a:solidFill>
                <a:srgbClr val="202124"/>
              </a:solidFill>
              <a:latin typeface="Roboto"/>
              <a:cs typeface="Arial" charset="0"/>
            </a:endParaRPr>
          </a:p>
          <a:p>
            <a:pPr>
              <a:buChar char="•"/>
            </a:pPr>
            <a:r>
              <a:rPr lang="en-US" sz="2000" b="0">
                <a:solidFill>
                  <a:srgbClr val="202124"/>
                </a:solidFill>
                <a:latin typeface="Roboto"/>
              </a:rPr>
              <a:t> Each block in the decoder is:</a:t>
            </a:r>
          </a:p>
          <a:p>
            <a:r>
              <a:rPr lang="en-US" sz="2000" b="0">
                <a:solidFill>
                  <a:srgbClr val="202124"/>
                </a:solidFill>
                <a:latin typeface="Roboto"/>
              </a:rPr>
              <a:t> Transposed Conv -&gt; Instance norm -&gt; Dropout (applied to the first 3 blocks) -&gt; ReLU</a:t>
            </a:r>
            <a:endParaRPr lang="en-US" sz="2000" b="0">
              <a:solidFill>
                <a:srgbClr val="202124"/>
              </a:solidFill>
              <a:latin typeface="Roboto"/>
              <a:cs typeface="Arial" charset="0"/>
            </a:endParaRPr>
          </a:p>
          <a:p>
            <a:pPr>
              <a:buChar char="•"/>
            </a:pPr>
            <a:r>
              <a:rPr lang="en-US" sz="2000" b="0">
                <a:solidFill>
                  <a:srgbClr val="202124"/>
                </a:solidFill>
                <a:latin typeface="Roboto"/>
              </a:rPr>
              <a:t> There are skip connections between the encoder and decoder</a:t>
            </a:r>
          </a:p>
        </p:txBody>
      </p:sp>
      <p:pic>
        <p:nvPicPr>
          <p:cNvPr id="4" name="Picture 4" descr="A close up of text on a white background&#10;&#10;Description generated with high confidence">
            <a:extLst>
              <a:ext uri="{FF2B5EF4-FFF2-40B4-BE49-F238E27FC236}">
                <a16:creationId xmlns:a16="http://schemas.microsoft.com/office/drawing/2014/main" id="{39B4B4D4-98AF-4B61-919E-8D16C108700A}"/>
              </a:ext>
            </a:extLst>
          </p:cNvPr>
          <p:cNvPicPr>
            <a:picLocks noChangeAspect="1"/>
          </p:cNvPicPr>
          <p:nvPr/>
        </p:nvPicPr>
        <p:blipFill>
          <a:blip r:embed="rId3"/>
          <a:stretch>
            <a:fillRect/>
          </a:stretch>
        </p:blipFill>
        <p:spPr>
          <a:xfrm>
            <a:off x="172814" y="34541"/>
            <a:ext cx="2322866" cy="5530637"/>
          </a:xfrm>
          <a:prstGeom prst="rect">
            <a:avLst/>
          </a:prstGeom>
        </p:spPr>
      </p:pic>
    </p:spTree>
    <p:extLst>
      <p:ext uri="{BB962C8B-B14F-4D97-AF65-F5344CB8AC3E}">
        <p14:creationId xmlns:p14="http://schemas.microsoft.com/office/powerpoint/2010/main" val="3292367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3BF9F-D44A-4CA0-814C-EED5F138335D}"/>
              </a:ext>
            </a:extLst>
          </p:cNvPr>
          <p:cNvSpPr>
            <a:spLocks noGrp="1"/>
          </p:cNvSpPr>
          <p:nvPr>
            <p:ph type="title"/>
          </p:nvPr>
        </p:nvSpPr>
        <p:spPr/>
        <p:txBody>
          <a:bodyPr/>
          <a:lstStyle/>
          <a:p>
            <a:r>
              <a:rPr lang="en-US">
                <a:cs typeface="Arial"/>
              </a:rPr>
              <a:t>Part 2: </a:t>
            </a:r>
            <a:r>
              <a:rPr lang="en-US" sz="1800"/>
              <a:t>Application</a:t>
            </a:r>
            <a:r>
              <a:rPr lang="de-CH" sz="1800"/>
              <a:t> of GAN –</a:t>
            </a:r>
            <a:br>
              <a:rPr lang="de-CH" sz="1800"/>
            </a:br>
            <a:r>
              <a:rPr lang="en-US" err="1">
                <a:solidFill>
                  <a:srgbClr val="202124"/>
                </a:solidFill>
                <a:ea typeface="+mj-lt"/>
                <a:cs typeface="+mj-lt"/>
              </a:rPr>
              <a:t>PatchGAN</a:t>
            </a:r>
            <a:r>
              <a:rPr lang="en-US">
                <a:solidFill>
                  <a:srgbClr val="202124"/>
                </a:solidFill>
                <a:ea typeface="+mj-lt"/>
                <a:cs typeface="+mj-lt"/>
              </a:rPr>
              <a:t> </a:t>
            </a:r>
            <a:r>
              <a:rPr lang="en-US">
                <a:solidFill>
                  <a:srgbClr val="000000"/>
                </a:solidFill>
                <a:ea typeface="+mj-lt"/>
                <a:cs typeface="+mj-lt"/>
              </a:rPr>
              <a:t>Discriminator</a:t>
            </a:r>
            <a:endParaRPr lang="en-US">
              <a:cs typeface="Arial"/>
            </a:endParaRPr>
          </a:p>
        </p:txBody>
      </p:sp>
      <p:sp>
        <p:nvSpPr>
          <p:cNvPr id="3" name="Slide Number Placeholder 2">
            <a:extLst>
              <a:ext uri="{FF2B5EF4-FFF2-40B4-BE49-F238E27FC236}">
                <a16:creationId xmlns:a16="http://schemas.microsoft.com/office/drawing/2014/main" id="{A7C22099-6EB7-4F57-805D-EA4D19684C8D}"/>
              </a:ext>
            </a:extLst>
          </p:cNvPr>
          <p:cNvSpPr>
            <a:spLocks noGrp="1"/>
          </p:cNvSpPr>
          <p:nvPr>
            <p:ph type="sldNum" sz="quarter" idx="10"/>
          </p:nvPr>
        </p:nvSpPr>
        <p:spPr/>
        <p:txBody>
          <a:bodyPr/>
          <a:lstStyle/>
          <a:p>
            <a:fld id="{3791453F-6806-4C51-BA69-51D2C9F2CC11}" type="slidenum">
              <a:rPr lang="de-DE" smtClean="0"/>
              <a:pPr/>
              <a:t>8</a:t>
            </a:fld>
            <a:endParaRPr lang="de-DE"/>
          </a:p>
        </p:txBody>
      </p:sp>
      <p:pic>
        <p:nvPicPr>
          <p:cNvPr id="4" name="Picture 4" descr="A screenshot of a cell phone&#10;&#10;Description generated with very high confidence">
            <a:extLst>
              <a:ext uri="{FF2B5EF4-FFF2-40B4-BE49-F238E27FC236}">
                <a16:creationId xmlns:a16="http://schemas.microsoft.com/office/drawing/2014/main" id="{56356D72-354D-47FD-B947-D909457B72D4}"/>
              </a:ext>
            </a:extLst>
          </p:cNvPr>
          <p:cNvPicPr>
            <a:picLocks noChangeAspect="1"/>
          </p:cNvPicPr>
          <p:nvPr/>
        </p:nvPicPr>
        <p:blipFill>
          <a:blip r:embed="rId2"/>
          <a:stretch>
            <a:fillRect/>
          </a:stretch>
        </p:blipFill>
        <p:spPr>
          <a:xfrm>
            <a:off x="428388" y="983712"/>
            <a:ext cx="2505192" cy="4114800"/>
          </a:xfrm>
          <a:prstGeom prst="rect">
            <a:avLst/>
          </a:prstGeom>
        </p:spPr>
      </p:pic>
      <p:sp>
        <p:nvSpPr>
          <p:cNvPr id="5" name="TextBox 1">
            <a:extLst>
              <a:ext uri="{FF2B5EF4-FFF2-40B4-BE49-F238E27FC236}">
                <a16:creationId xmlns:a16="http://schemas.microsoft.com/office/drawing/2014/main" id="{335A9023-F397-4E17-8257-2442F615EEDE}"/>
              </a:ext>
            </a:extLst>
          </p:cNvPr>
          <p:cNvSpPr txBox="1"/>
          <p:nvPr/>
        </p:nvSpPr>
        <p:spPr>
          <a:xfrm>
            <a:off x="3438883" y="1781136"/>
            <a:ext cx="5327644" cy="286623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algn="l" rtl="0" fontAlgn="base">
              <a:lnSpc>
                <a:spcPts val="2939"/>
              </a:lnSpc>
              <a:spcBef>
                <a:spcPct val="0"/>
              </a:spcBef>
              <a:spcAft>
                <a:spcPts val="1469"/>
              </a:spcAft>
              <a:defRPr sz="2600" b="1" kern="1200">
                <a:solidFill>
                  <a:schemeClr val="tx2"/>
                </a:solidFill>
                <a:latin typeface="Arial" charset="0"/>
                <a:ea typeface="+mn-ea"/>
                <a:cs typeface="+mn-cs"/>
              </a:defRPr>
            </a:lvl1pPr>
            <a:lvl2pPr marL="419847" algn="l" rtl="0" fontAlgn="base">
              <a:lnSpc>
                <a:spcPts val="2939"/>
              </a:lnSpc>
              <a:spcBef>
                <a:spcPct val="0"/>
              </a:spcBef>
              <a:spcAft>
                <a:spcPts val="1469"/>
              </a:spcAft>
              <a:defRPr sz="2600" b="1" kern="1200">
                <a:solidFill>
                  <a:schemeClr val="tx2"/>
                </a:solidFill>
                <a:latin typeface="Arial" charset="0"/>
                <a:ea typeface="+mn-ea"/>
                <a:cs typeface="+mn-cs"/>
              </a:defRPr>
            </a:lvl2pPr>
            <a:lvl3pPr marL="839694" algn="l" rtl="0" fontAlgn="base">
              <a:lnSpc>
                <a:spcPts val="2939"/>
              </a:lnSpc>
              <a:spcBef>
                <a:spcPct val="0"/>
              </a:spcBef>
              <a:spcAft>
                <a:spcPts val="1469"/>
              </a:spcAft>
              <a:defRPr sz="2600" b="1" kern="1200">
                <a:solidFill>
                  <a:schemeClr val="tx2"/>
                </a:solidFill>
                <a:latin typeface="Arial" charset="0"/>
                <a:ea typeface="+mn-ea"/>
                <a:cs typeface="+mn-cs"/>
              </a:defRPr>
            </a:lvl3pPr>
            <a:lvl4pPr marL="1259540" algn="l" rtl="0" fontAlgn="base">
              <a:lnSpc>
                <a:spcPts val="2939"/>
              </a:lnSpc>
              <a:spcBef>
                <a:spcPct val="0"/>
              </a:spcBef>
              <a:spcAft>
                <a:spcPts val="1469"/>
              </a:spcAft>
              <a:defRPr sz="2600" b="1" kern="1200">
                <a:solidFill>
                  <a:schemeClr val="tx2"/>
                </a:solidFill>
                <a:latin typeface="Arial" charset="0"/>
                <a:ea typeface="+mn-ea"/>
                <a:cs typeface="+mn-cs"/>
              </a:defRPr>
            </a:lvl4pPr>
            <a:lvl5pPr marL="1679387" algn="l" rtl="0" fontAlgn="base">
              <a:lnSpc>
                <a:spcPts val="2939"/>
              </a:lnSpc>
              <a:spcBef>
                <a:spcPct val="0"/>
              </a:spcBef>
              <a:spcAft>
                <a:spcPts val="1469"/>
              </a:spcAft>
              <a:defRPr sz="2600" b="1" kern="1200">
                <a:solidFill>
                  <a:schemeClr val="tx2"/>
                </a:solidFill>
                <a:latin typeface="Arial" charset="0"/>
                <a:ea typeface="+mn-ea"/>
                <a:cs typeface="+mn-cs"/>
              </a:defRPr>
            </a:lvl5pPr>
            <a:lvl6pPr marL="2099234" algn="l" defTabSz="839694" rtl="0" eaLnBrk="1" latinLnBrk="0" hangingPunct="1">
              <a:defRPr sz="2600" b="1" kern="1200">
                <a:solidFill>
                  <a:schemeClr val="tx2"/>
                </a:solidFill>
                <a:latin typeface="Arial" charset="0"/>
                <a:ea typeface="+mn-ea"/>
                <a:cs typeface="+mn-cs"/>
              </a:defRPr>
            </a:lvl6pPr>
            <a:lvl7pPr marL="2519081" algn="l" defTabSz="839694" rtl="0" eaLnBrk="1" latinLnBrk="0" hangingPunct="1">
              <a:defRPr sz="2600" b="1" kern="1200">
                <a:solidFill>
                  <a:schemeClr val="tx2"/>
                </a:solidFill>
                <a:latin typeface="Arial" charset="0"/>
                <a:ea typeface="+mn-ea"/>
                <a:cs typeface="+mn-cs"/>
              </a:defRPr>
            </a:lvl7pPr>
            <a:lvl8pPr marL="2938927" algn="l" defTabSz="839694" rtl="0" eaLnBrk="1" latinLnBrk="0" hangingPunct="1">
              <a:defRPr sz="2600" b="1" kern="1200">
                <a:solidFill>
                  <a:schemeClr val="tx2"/>
                </a:solidFill>
                <a:latin typeface="Arial" charset="0"/>
                <a:ea typeface="+mn-ea"/>
                <a:cs typeface="+mn-cs"/>
              </a:defRPr>
            </a:lvl8pPr>
            <a:lvl9pPr marL="3358774" algn="l" defTabSz="839694" rtl="0" eaLnBrk="1" latinLnBrk="0" hangingPunct="1">
              <a:defRPr sz="2600" b="1" kern="1200">
                <a:solidFill>
                  <a:schemeClr val="tx2"/>
                </a:solidFill>
                <a:latin typeface="Arial" charset="0"/>
                <a:ea typeface="+mn-ea"/>
                <a:cs typeface="+mn-cs"/>
              </a:defRPr>
            </a:lvl9pPr>
          </a:lstStyle>
          <a:p>
            <a:pPr>
              <a:buFontTx/>
              <a:buChar char="•"/>
            </a:pPr>
            <a:r>
              <a:rPr lang="en-US" sz="2000" b="0">
                <a:solidFill>
                  <a:srgbClr val="202124"/>
                </a:solidFill>
                <a:latin typeface="Roboto"/>
                <a:cs typeface="Arial"/>
              </a:rPr>
              <a:t>Each block in the discriminator is </a:t>
            </a:r>
            <a:endParaRPr lang="en-US" b="0">
              <a:solidFill>
                <a:srgbClr val="9A9A9C"/>
              </a:solidFill>
              <a:cs typeface="Arial"/>
            </a:endParaRPr>
          </a:p>
          <a:p>
            <a:r>
              <a:rPr lang="en-US" sz="2000" b="0">
                <a:solidFill>
                  <a:srgbClr val="202124"/>
                </a:solidFill>
                <a:latin typeface="Roboto"/>
                <a:cs typeface="Arial"/>
              </a:rPr>
              <a:t>Conv -&gt; Instance Norm -&gt; Leaky ReLU</a:t>
            </a:r>
          </a:p>
          <a:p>
            <a:pPr>
              <a:buFontTx/>
              <a:buChar char="•"/>
            </a:pPr>
            <a:r>
              <a:rPr lang="en-US" sz="2000" b="0">
                <a:solidFill>
                  <a:srgbClr val="202124"/>
                </a:solidFill>
                <a:latin typeface="Roboto"/>
                <a:cs typeface="Arial"/>
              </a:rPr>
              <a:t>The shape of the output after the last layer is (1, 30, 30, 1)</a:t>
            </a:r>
            <a:endParaRPr lang="en-US" b="0">
              <a:cs typeface="Arial"/>
            </a:endParaRPr>
          </a:p>
          <a:p>
            <a:pPr>
              <a:buFontTx/>
              <a:buChar char="•"/>
            </a:pPr>
            <a:r>
              <a:rPr lang="en-US" sz="2000" b="0">
                <a:solidFill>
                  <a:srgbClr val="202124"/>
                </a:solidFill>
                <a:latin typeface="Roboto"/>
                <a:cs typeface="Arial"/>
              </a:rPr>
              <a:t>Each 30x30 patch of the output classifies a 70x70 portion of the input image</a:t>
            </a:r>
            <a:endParaRPr lang="en-US" b="0">
              <a:cs typeface="Arial"/>
            </a:endParaRPr>
          </a:p>
        </p:txBody>
      </p:sp>
    </p:spTree>
    <p:extLst>
      <p:ext uri="{BB962C8B-B14F-4D97-AF65-F5344CB8AC3E}">
        <p14:creationId xmlns:p14="http://schemas.microsoft.com/office/powerpoint/2010/main" val="2332708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9B67B2D-0B02-4BFD-AE5D-0EC1581599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11" y="961306"/>
            <a:ext cx="4394486" cy="4394486"/>
          </a:xfrm>
          <a:prstGeom prst="rect">
            <a:avLst/>
          </a:prstGeom>
        </p:spPr>
      </p:pic>
      <p:sp>
        <p:nvSpPr>
          <p:cNvPr id="2" name="Titel 1">
            <a:extLst>
              <a:ext uri="{FF2B5EF4-FFF2-40B4-BE49-F238E27FC236}">
                <a16:creationId xmlns:a16="http://schemas.microsoft.com/office/drawing/2014/main" id="{84470928-54A7-4707-B008-53A87A64005A}"/>
              </a:ext>
            </a:extLst>
          </p:cNvPr>
          <p:cNvSpPr>
            <a:spLocks noGrp="1"/>
          </p:cNvSpPr>
          <p:nvPr>
            <p:ph type="title"/>
          </p:nvPr>
        </p:nvSpPr>
        <p:spPr/>
        <p:txBody>
          <a:bodyPr/>
          <a:lstStyle/>
          <a:p>
            <a:r>
              <a:rPr lang="en-US"/>
              <a:t>Part 3: Visualization – </a:t>
            </a:r>
            <a:br>
              <a:rPr lang="en-US"/>
            </a:br>
            <a:r>
              <a:rPr lang="en-US"/>
              <a:t>Training</a:t>
            </a:r>
          </a:p>
        </p:txBody>
      </p:sp>
      <p:sp>
        <p:nvSpPr>
          <p:cNvPr id="3" name="Foliennummernplatzhalter 2">
            <a:extLst>
              <a:ext uri="{FF2B5EF4-FFF2-40B4-BE49-F238E27FC236}">
                <a16:creationId xmlns:a16="http://schemas.microsoft.com/office/drawing/2014/main" id="{E8FE4F69-E9A6-4FE7-888D-5187BC86B91B}"/>
              </a:ext>
            </a:extLst>
          </p:cNvPr>
          <p:cNvSpPr>
            <a:spLocks noGrp="1"/>
          </p:cNvSpPr>
          <p:nvPr>
            <p:ph type="sldNum" sz="quarter" idx="10"/>
          </p:nvPr>
        </p:nvSpPr>
        <p:spPr/>
        <p:txBody>
          <a:bodyPr/>
          <a:lstStyle/>
          <a:p>
            <a:fld id="{3791453F-6806-4C51-BA69-51D2C9F2CC11}" type="slidenum">
              <a:rPr lang="de-DE" smtClean="0"/>
              <a:pPr/>
              <a:t>9</a:t>
            </a:fld>
            <a:endParaRPr lang="de-DE"/>
          </a:p>
        </p:txBody>
      </p:sp>
      <p:sp>
        <p:nvSpPr>
          <p:cNvPr id="4" name="Inhaltsplatzhalter 3">
            <a:extLst>
              <a:ext uri="{FF2B5EF4-FFF2-40B4-BE49-F238E27FC236}">
                <a16:creationId xmlns:a16="http://schemas.microsoft.com/office/drawing/2014/main" id="{FEA32B83-0B30-428F-9157-B9A2742C8867}"/>
              </a:ext>
            </a:extLst>
          </p:cNvPr>
          <p:cNvSpPr>
            <a:spLocks noGrp="1"/>
          </p:cNvSpPr>
          <p:nvPr>
            <p:ph sz="quarter" idx="11"/>
          </p:nvPr>
        </p:nvSpPr>
        <p:spPr/>
        <p:txBody>
          <a:bodyPr/>
          <a:lstStyle/>
          <a:p>
            <a:endParaRPr lang="de-CH"/>
          </a:p>
        </p:txBody>
      </p:sp>
      <p:sp>
        <p:nvSpPr>
          <p:cNvPr id="5" name="Textplatzhalter 4">
            <a:extLst>
              <a:ext uri="{FF2B5EF4-FFF2-40B4-BE49-F238E27FC236}">
                <a16:creationId xmlns:a16="http://schemas.microsoft.com/office/drawing/2014/main" id="{A895C337-5AF8-4D54-A53E-14A232EECA37}"/>
              </a:ext>
            </a:extLst>
          </p:cNvPr>
          <p:cNvSpPr>
            <a:spLocks noGrp="1"/>
          </p:cNvSpPr>
          <p:nvPr>
            <p:ph type="body" sz="quarter" idx="12"/>
          </p:nvPr>
        </p:nvSpPr>
        <p:spPr/>
        <p:txBody>
          <a:bodyPr/>
          <a:lstStyle/>
          <a:p>
            <a:r>
              <a:rPr lang="de-CH">
                <a:cs typeface="Arial"/>
              </a:rPr>
              <a:t>Image - Cartoon</a:t>
            </a:r>
          </a:p>
        </p:txBody>
      </p:sp>
      <p:pic>
        <p:nvPicPr>
          <p:cNvPr id="6" name="Picture 7" descr="A close up of a mans face&#10;&#10;Description generated with high confidence">
            <a:extLst>
              <a:ext uri="{FF2B5EF4-FFF2-40B4-BE49-F238E27FC236}">
                <a16:creationId xmlns:a16="http://schemas.microsoft.com/office/drawing/2014/main" id="{CE7284B7-19E1-4B66-9977-E039D37CF40C}"/>
              </a:ext>
            </a:extLst>
          </p:cNvPr>
          <p:cNvPicPr>
            <a:picLocks noChangeAspect="1"/>
          </p:cNvPicPr>
          <p:nvPr/>
        </p:nvPicPr>
        <p:blipFill>
          <a:blip r:embed="rId4"/>
          <a:stretch>
            <a:fillRect/>
          </a:stretch>
        </p:blipFill>
        <p:spPr>
          <a:xfrm>
            <a:off x="5287899" y="1372581"/>
            <a:ext cx="3766513" cy="3766632"/>
          </a:xfrm>
          <a:prstGeom prst="rect">
            <a:avLst/>
          </a:prstGeom>
        </p:spPr>
      </p:pic>
      <p:sp>
        <p:nvSpPr>
          <p:cNvPr id="8" name="Text Placeholder 5">
            <a:extLst>
              <a:ext uri="{FF2B5EF4-FFF2-40B4-BE49-F238E27FC236}">
                <a16:creationId xmlns:a16="http://schemas.microsoft.com/office/drawing/2014/main" id="{2200D776-B27A-45C9-BDAF-14743F008708}"/>
              </a:ext>
            </a:extLst>
          </p:cNvPr>
          <p:cNvSpPr txBox="1">
            <a:spLocks/>
          </p:cNvSpPr>
          <p:nvPr/>
        </p:nvSpPr>
        <p:spPr>
          <a:xfrm>
            <a:off x="5076665" y="1196974"/>
            <a:ext cx="4103687" cy="350632"/>
          </a:xfrm>
          <a:prstGeom prst="rect">
            <a:avLst/>
          </a:prstGeom>
        </p:spPr>
        <p:txBody>
          <a:bodyPr/>
          <a:lstStyle>
            <a:lvl1pPr marL="0" indent="0" algn="l" defTabSz="957776" rtl="0" eaLnBrk="1" fontAlgn="base" hangingPunct="1">
              <a:lnSpc>
                <a:spcPct val="100000"/>
              </a:lnSpc>
              <a:spcBef>
                <a:spcPct val="0"/>
              </a:spcBef>
              <a:spcAft>
                <a:spcPts val="0"/>
              </a:spcAft>
              <a:buNone/>
              <a:defRPr sz="1900">
                <a:solidFill>
                  <a:schemeClr val="tx1"/>
                </a:solidFill>
                <a:latin typeface="+mn-lt"/>
                <a:ea typeface="+mn-ea"/>
                <a:cs typeface="+mn-cs"/>
              </a:defRPr>
            </a:lvl1pPr>
            <a:lvl2pPr marL="252000" indent="-252000" algn="l" defTabSz="957776" rtl="0" eaLnBrk="1" fontAlgn="base" hangingPunct="1">
              <a:lnSpc>
                <a:spcPct val="100000"/>
              </a:lnSpc>
              <a:spcBef>
                <a:spcPct val="0"/>
              </a:spcBef>
              <a:spcAft>
                <a:spcPts val="0"/>
              </a:spcAft>
              <a:buFont typeface="Arial" pitchFamily="34" charset="0"/>
              <a:buChar char="•"/>
              <a:defRPr sz="1900">
                <a:solidFill>
                  <a:schemeClr val="tx1"/>
                </a:solidFill>
                <a:latin typeface="+mn-lt"/>
              </a:defRPr>
            </a:lvl2pPr>
            <a:lvl3pPr marL="504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3pPr>
            <a:lvl4pPr marL="756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4pPr>
            <a:lvl5pPr marL="1008000" indent="-252000" algn="l" defTabSz="957776" rtl="0" eaLnBrk="1" fontAlgn="base" hangingPunct="1">
              <a:lnSpc>
                <a:spcPct val="100000"/>
              </a:lnSpc>
              <a:spcBef>
                <a:spcPts val="0"/>
              </a:spcBef>
              <a:spcAft>
                <a:spcPct val="0"/>
              </a:spcAft>
              <a:buFont typeface="Arial" pitchFamily="34" charset="0"/>
              <a:buChar char="•"/>
              <a:defRPr sz="1900">
                <a:solidFill>
                  <a:schemeClr val="tx1"/>
                </a:solidFill>
                <a:latin typeface="+mn-lt"/>
              </a:defRPr>
            </a:lvl5pPr>
            <a:lvl6pPr marL="2573020" indent="-237622" algn="l" defTabSz="957776" rtl="0" eaLnBrk="1" fontAlgn="base" hangingPunct="1">
              <a:spcBef>
                <a:spcPct val="20000"/>
              </a:spcBef>
              <a:spcAft>
                <a:spcPct val="0"/>
              </a:spcAft>
              <a:buChar char="-"/>
              <a:defRPr sz="2200">
                <a:solidFill>
                  <a:schemeClr val="tx1"/>
                </a:solidFill>
                <a:latin typeface="+mn-lt"/>
              </a:defRPr>
            </a:lvl6pPr>
            <a:lvl7pPr marL="2992866" indent="-237622" algn="l" defTabSz="957776" rtl="0" eaLnBrk="1" fontAlgn="base" hangingPunct="1">
              <a:spcBef>
                <a:spcPct val="20000"/>
              </a:spcBef>
              <a:spcAft>
                <a:spcPct val="0"/>
              </a:spcAft>
              <a:buChar char="-"/>
              <a:defRPr sz="2200">
                <a:solidFill>
                  <a:schemeClr val="tx1"/>
                </a:solidFill>
                <a:latin typeface="+mn-lt"/>
              </a:defRPr>
            </a:lvl7pPr>
            <a:lvl8pPr marL="3412713" indent="-237622" algn="l" defTabSz="957776" rtl="0" eaLnBrk="1" fontAlgn="base" hangingPunct="1">
              <a:spcBef>
                <a:spcPct val="20000"/>
              </a:spcBef>
              <a:spcAft>
                <a:spcPct val="0"/>
              </a:spcAft>
              <a:buChar char="-"/>
              <a:defRPr sz="2200">
                <a:solidFill>
                  <a:schemeClr val="tx1"/>
                </a:solidFill>
                <a:latin typeface="+mn-lt"/>
              </a:defRPr>
            </a:lvl8pPr>
            <a:lvl9pPr marL="3832560" indent="-237622" algn="l" defTabSz="957776" rtl="0" eaLnBrk="1" fontAlgn="base" hangingPunct="1">
              <a:spcBef>
                <a:spcPct val="20000"/>
              </a:spcBef>
              <a:spcAft>
                <a:spcPct val="0"/>
              </a:spcAft>
              <a:buChar char="-"/>
              <a:defRPr sz="2200">
                <a:solidFill>
                  <a:schemeClr val="tx1"/>
                </a:solidFill>
                <a:latin typeface="+mn-lt"/>
              </a:defRPr>
            </a:lvl9pPr>
          </a:lstStyle>
          <a:p>
            <a:r>
              <a:rPr lang="en-US" b="0" cap="all">
                <a:cs typeface="Arial"/>
              </a:rPr>
              <a:t>Cartoon - Image</a:t>
            </a:r>
          </a:p>
        </p:txBody>
      </p:sp>
    </p:spTree>
    <p:extLst>
      <p:ext uri="{BB962C8B-B14F-4D97-AF65-F5344CB8AC3E}">
        <p14:creationId xmlns:p14="http://schemas.microsoft.com/office/powerpoint/2010/main" val="2261385785"/>
      </p:ext>
    </p:extLst>
  </p:cSld>
  <p:clrMapOvr>
    <a:masterClrMapping/>
  </p:clrMapOvr>
</p:sld>
</file>

<file path=ppt/theme/theme1.xml><?xml version="1.0" encoding="utf-8"?>
<a:theme xmlns:a="http://schemas.openxmlformats.org/drawingml/2006/main" name="zhaw_Folien_deutsch">
  <a:themeElements>
    <a:clrScheme name="ZHAW">
      <a:dk1>
        <a:srgbClr val="000000"/>
      </a:dk1>
      <a:lt1>
        <a:srgbClr val="FFFFFF"/>
      </a:lt1>
      <a:dk2>
        <a:srgbClr val="9A9A9C"/>
      </a:dk2>
      <a:lt2>
        <a:srgbClr val="0064A6"/>
      </a:lt2>
      <a:accent1>
        <a:srgbClr val="80B2D3"/>
      </a:accent1>
      <a:accent2>
        <a:srgbClr val="D54E12"/>
      </a:accent2>
      <a:accent3>
        <a:srgbClr val="83B819"/>
      </a:accent3>
      <a:accent4>
        <a:srgbClr val="F0B600"/>
      </a:accent4>
      <a:accent5>
        <a:srgbClr val="6A205F"/>
      </a:accent5>
      <a:accent6>
        <a:srgbClr val="EDDBAB"/>
      </a:accent6>
      <a:hlink>
        <a:srgbClr val="583119"/>
      </a:hlink>
      <a:folHlink>
        <a:srgbClr val="9A9A9C"/>
      </a:folHlink>
    </a:clrScheme>
    <a:fontScheme name="zhaw_Folien_deutsch">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bodyPr>
      <a:lstStyle>
        <a:defPPr marL="0" marR="0" indent="0" algn="l" defTabSz="1042988" rtl="0" eaLnBrk="1" fontAlgn="base" latinLnBrk="0" hangingPunct="1">
          <a:lnSpc>
            <a:spcPts val="3200"/>
          </a:lnSpc>
          <a:spcBef>
            <a:spcPct val="0"/>
          </a:spcBef>
          <a:spcAft>
            <a:spcPts val="1600"/>
          </a:spcAft>
          <a:buClrTx/>
          <a:buSzTx/>
          <a:buFontTx/>
          <a:buNone/>
          <a:tabLst/>
          <a:defRPr kumimoji="0" lang="de-DE" sz="2800" b="1"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b" anchorCtr="0" compatLnSpc="1">
        <a:prstTxWarp prst="textNoShape">
          <a:avLst/>
        </a:prstTxWarp>
      </a:bodyPr>
      <a:lstStyle>
        <a:defPPr marL="0" marR="0" indent="0" algn="l" defTabSz="1042988" rtl="0" eaLnBrk="1" fontAlgn="base" latinLnBrk="0" hangingPunct="1">
          <a:lnSpc>
            <a:spcPts val="3200"/>
          </a:lnSpc>
          <a:spcBef>
            <a:spcPct val="0"/>
          </a:spcBef>
          <a:spcAft>
            <a:spcPts val="1600"/>
          </a:spcAft>
          <a:buClrTx/>
          <a:buSzTx/>
          <a:buFontTx/>
          <a:buNone/>
          <a:tabLst/>
          <a:defRPr kumimoji="0" lang="de-DE" sz="2800" b="1" i="0" u="none" strike="noStrike" cap="none" normalizeH="0" baseline="0" smtClean="0">
            <a:ln>
              <a:noFill/>
            </a:ln>
            <a:solidFill>
              <a:schemeClr val="tx2"/>
            </a:solidFill>
            <a:effectLst/>
            <a:latin typeface="Arial" charset="0"/>
          </a:defRPr>
        </a:defPPr>
      </a:lstStyle>
    </a:lnDef>
  </a:objectDefaults>
  <a:extraClrSchemeLst>
    <a:extraClrScheme>
      <a:clrScheme name="ZHAW">
        <a:dk1>
          <a:srgbClr val="000000"/>
        </a:dk1>
        <a:lt1>
          <a:srgbClr val="FFFFFF"/>
        </a:lt1>
        <a:dk2>
          <a:srgbClr val="9A9A9C"/>
        </a:dk2>
        <a:lt2>
          <a:srgbClr val="0064A6"/>
        </a:lt2>
        <a:accent1>
          <a:srgbClr val="80B2D3"/>
        </a:accent1>
        <a:accent2>
          <a:srgbClr val="D54E12"/>
        </a:accent2>
        <a:accent3>
          <a:srgbClr val="83B819"/>
        </a:accent3>
        <a:accent4>
          <a:srgbClr val="F0B600"/>
        </a:accent4>
        <a:accent5>
          <a:srgbClr val="6A205F"/>
        </a:accent5>
        <a:accent6>
          <a:srgbClr val="EDDBAB"/>
        </a:accent6>
        <a:hlink>
          <a:srgbClr val="583119"/>
        </a:hlink>
        <a:folHlink>
          <a:srgbClr val="9A9A9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kument" ma:contentTypeID="0x0101009810B9D1ECD0204E91E35ED593120A07" ma:contentTypeVersion="13" ma:contentTypeDescription="Ein neues Dokument erstellen." ma:contentTypeScope="" ma:versionID="9769eb78f9fb14da583b74634b16e530">
  <xsd:schema xmlns:xsd="http://www.w3.org/2001/XMLSchema" xmlns:xs="http://www.w3.org/2001/XMLSchema" xmlns:p="http://schemas.microsoft.com/office/2006/metadata/properties" xmlns:ns3="8d13465b-8c74-434e-a6d3-a05c77d4c884" xmlns:ns4="d1e81852-98ff-47f6-b1d7-d7487186b0b9" targetNamespace="http://schemas.microsoft.com/office/2006/metadata/properties" ma:root="true" ma:fieldsID="9b1bfb62a74b6e2147cf5df449a8821a" ns3:_="" ns4:_="">
    <xsd:import namespace="8d13465b-8c74-434e-a6d3-a05c77d4c884"/>
    <xsd:import namespace="d1e81852-98ff-47f6-b1d7-d7487186b0b9"/>
    <xsd:element name="properties">
      <xsd:complexType>
        <xsd:sequence>
          <xsd:element name="documentManagement">
            <xsd:complexType>
              <xsd:all>
                <xsd:element ref="ns3:SharedWithUsers" minOccurs="0"/>
                <xsd:element ref="ns4:MediaServiceMetadata" minOccurs="0"/>
                <xsd:element ref="ns4:MediaServiceFastMetadata" minOccurs="0"/>
                <xsd:element ref="ns3:SharedWithDetails" minOccurs="0"/>
                <xsd:element ref="ns3:SharingHintHash" minOccurs="0"/>
                <xsd:element ref="ns4:MediaServiceAutoTags" minOccurs="0"/>
                <xsd:element ref="ns4:MediaServiceOCR" minOccurs="0"/>
                <xsd:element ref="ns4:MediaServiceEventHashCode" minOccurs="0"/>
                <xsd:element ref="ns4:MediaServiceGenerationTime" minOccurs="0"/>
                <xsd:element ref="ns4:MediaServiceDateTake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13465b-8c74-434e-a6d3-a05c77d4c884" elementFormDefault="qualified">
    <xsd:import namespace="http://schemas.microsoft.com/office/2006/documentManagement/types"/>
    <xsd:import namespace="http://schemas.microsoft.com/office/infopath/2007/PartnerControls"/>
    <xsd:element name="SharedWithUsers" ma:index="8" nillable="true" ma:displayName="Freigegeben für"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description="" ma:internalName="SharedWithDetails" ma:readOnly="true">
      <xsd:simpleType>
        <xsd:restriction base="dms:Note">
          <xsd:maxLength value="255"/>
        </xsd:restriction>
      </xsd:simpleType>
    </xsd:element>
    <xsd:element name="SharingHintHash" ma:index="12" nillable="true" ma:displayName="Freigabehinweis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1e81852-98ff-47f6-b1d7-d7487186b0b9"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3DA4CCE-012F-46CF-A22E-62BFE4117022}">
  <ds:schemaRefs>
    <ds:schemaRef ds:uri="http://schemas.microsoft.com/office/2006/documentManagement/types"/>
    <ds:schemaRef ds:uri="http://purl.org/dc/dcmitype/"/>
    <ds:schemaRef ds:uri="http://purl.org/dc/terms/"/>
    <ds:schemaRef ds:uri="http://schemas.microsoft.com/office/2006/metadata/properties"/>
    <ds:schemaRef ds:uri="http://schemas.openxmlformats.org/package/2006/metadata/core-properties"/>
    <ds:schemaRef ds:uri="d1e81852-98ff-47f6-b1d7-d7487186b0b9"/>
    <ds:schemaRef ds:uri="http://www.w3.org/XML/1998/namespace"/>
    <ds:schemaRef ds:uri="http://purl.org/dc/elements/1.1/"/>
    <ds:schemaRef ds:uri="http://schemas.microsoft.com/office/infopath/2007/PartnerControls"/>
    <ds:schemaRef ds:uri="8d13465b-8c74-434e-a6d3-a05c77d4c884"/>
  </ds:schemaRefs>
</ds:datastoreItem>
</file>

<file path=customXml/itemProps2.xml><?xml version="1.0" encoding="utf-8"?>
<ds:datastoreItem xmlns:ds="http://schemas.openxmlformats.org/officeDocument/2006/customXml" ds:itemID="{7081B131-E522-4937-9606-717BBE4CEC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13465b-8c74-434e-a6d3-a05c77d4c884"/>
    <ds:schemaRef ds:uri="d1e81852-98ff-47f6-b1d7-d7487186b0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8BADAA-0543-4B86-9152-544570D70CD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948</Words>
  <Application>Microsoft Office PowerPoint</Application>
  <PresentationFormat>Benutzerdefiniert</PresentationFormat>
  <Paragraphs>160</Paragraphs>
  <Slides>16</Slides>
  <Notes>13</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16</vt:i4>
      </vt:variant>
    </vt:vector>
  </HeadingPairs>
  <TitlesOfParts>
    <vt:vector size="20" baseType="lpstr">
      <vt:lpstr>Arial</vt:lpstr>
      <vt:lpstr>Arial,Sans-Serif</vt:lpstr>
      <vt:lpstr>Roboto</vt:lpstr>
      <vt:lpstr>zhaw_Folien_deutsch</vt:lpstr>
      <vt:lpstr>Artificial Neural Network and Deep Learning Project: GAN – Creating cartoon faces from celebrity faces Date: 26.05.2020  </vt:lpstr>
      <vt:lpstr>Content</vt:lpstr>
      <vt:lpstr>Part 1: Unpaired Image – to – image Translation  </vt:lpstr>
      <vt:lpstr>Part 1: Unpaired Image – to – image Translation  Datasets</vt:lpstr>
      <vt:lpstr>Part 2: Application of GAN  CycleGAN   </vt:lpstr>
      <vt:lpstr>Part 2: Application of GAN  Three types of loss functions </vt:lpstr>
      <vt:lpstr>Part 2: Application of GAN -  modified U-Net Generator</vt:lpstr>
      <vt:lpstr>Part 2: Application of GAN – PatchGAN Discriminator</vt:lpstr>
      <vt:lpstr>Part 3: Visualization –  Training</vt:lpstr>
      <vt:lpstr>Part 4: Problems encountered  "GANs are difficult to train."</vt:lpstr>
      <vt:lpstr>Part 4: Problems encountered - Model predictions on test set</vt:lpstr>
      <vt:lpstr>Part 4 : Parameter tuning </vt:lpstr>
      <vt:lpstr>Part 5: Further Development</vt:lpstr>
      <vt:lpstr>Thanks for Your Attention </vt:lpstr>
      <vt:lpstr>Mode collapse</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 and Deep Learning Project: GAN – Creating cartoon faces from celebrity faces Date: 26.05.2020  </dc:title>
  <dc:creator>Memeti Nurdzane (memetnur)</dc:creator>
  <cp:lastModifiedBy>Memeti Nurdzane (memetnur)</cp:lastModifiedBy>
  <cp:revision>1</cp:revision>
  <dcterms:created xsi:type="dcterms:W3CDTF">2020-05-24T21:43:40Z</dcterms:created>
  <dcterms:modified xsi:type="dcterms:W3CDTF">2020-05-28T08:43:07Z</dcterms:modified>
</cp:coreProperties>
</file>